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20"/>
  </p:notesMasterIdLst>
  <p:sldIdLst>
    <p:sldId id="256" r:id="rId2"/>
    <p:sldId id="259" r:id="rId3"/>
    <p:sldId id="260" r:id="rId4"/>
    <p:sldId id="264" r:id="rId5"/>
    <p:sldId id="25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258" r:id="rId16"/>
    <p:sldId id="261" r:id="rId17"/>
    <p:sldId id="266" r:id="rId18"/>
    <p:sldId id="317" r:id="rId19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pen Sans Light" panose="020B0306030504020204" pitchFamily="34" charset="0"/>
      <p:regular r:id="rId25"/>
      <p:bold r:id="rId26"/>
      <p:italic r:id="rId27"/>
      <p:boldItalic r:id="rId28"/>
    </p:embeddedFont>
    <p:embeddedFont>
      <p:font typeface="Oswald" panose="00000500000000000000" pitchFamily="2" charset="0"/>
      <p:regular r:id="rId29"/>
      <p:bold r:id="rId30"/>
    </p:embeddedFont>
    <p:embeddedFont>
      <p:font typeface="Prompt" panose="00000500000000000000" pitchFamily="2" charset="-34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5EF328F-8E7B-43CE-9D4A-37EA6665016B}">
  <a:tblStyle styleId="{E5EF328F-8E7B-43CE-9D4A-37EA666501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90028264ed_0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90028264ed_0_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6ed1d3ee59_0_100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6ed1d3ee59_0_100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6f1bce38b0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6f1bce38b0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187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6267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6476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8491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7950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2746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9993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9048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d6095421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d6095421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75734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8662bf7969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8662bf7969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8d60954219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8d60954219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6f1bce38b0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6f1bce38b0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6f1bce38b0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6f1bce38b0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931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045427" y="1766133"/>
            <a:ext cx="7045800" cy="16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600"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68340" y="3381532"/>
            <a:ext cx="4401900" cy="3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3163276" y="1366074"/>
            <a:ext cx="2830800" cy="5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677325" y="1268075"/>
            <a:ext cx="7788000" cy="27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AutoNum type="arabicPeriod"/>
              <a:defRPr sz="1100">
                <a:solidFill>
                  <a:srgbClr val="FFFFFF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uli"/>
              <a:buAutoNum type="alphaLcPeriod"/>
              <a:defRPr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uli"/>
              <a:buAutoNum type="romanLcPeriod"/>
              <a:defRPr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uli"/>
              <a:buAutoNum type="arabicPeriod"/>
              <a:defRPr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uli"/>
              <a:buAutoNum type="alphaLcPeriod"/>
              <a:defRPr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uli"/>
              <a:buAutoNum type="romanLcPeriod"/>
              <a:defRPr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uli"/>
              <a:buAutoNum type="arabicPeriod"/>
              <a:defRPr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uli"/>
              <a:buAutoNum type="alphaLcPeriod"/>
              <a:defRPr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uli"/>
              <a:buAutoNum type="romanLcPeriod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59325" y="376550"/>
            <a:ext cx="8424000" cy="6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Prompt"/>
              <a:buNone/>
              <a:defRPr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-295875" y="3054825"/>
            <a:ext cx="21597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subTitle" idx="2"/>
          </p:nvPr>
        </p:nvSpPr>
        <p:spPr>
          <a:xfrm>
            <a:off x="677325" y="4190075"/>
            <a:ext cx="4565100" cy="2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11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2465400" y="342350"/>
            <a:ext cx="42132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385266" y="1987183"/>
            <a:ext cx="3153000" cy="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600"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5122878" y="1580250"/>
            <a:ext cx="3005700" cy="21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2101800" y="2309850"/>
            <a:ext cx="49404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3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2560444" y="2307616"/>
            <a:ext cx="4035900" cy="11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2" hasCustomPrompt="1"/>
          </p:nvPr>
        </p:nvSpPr>
        <p:spPr>
          <a:xfrm>
            <a:off x="2944894" y="1208653"/>
            <a:ext cx="3267000" cy="137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9000">
                <a:latin typeface="Prompt"/>
                <a:ea typeface="Prompt"/>
                <a:cs typeface="Prompt"/>
                <a:sym typeface="Promp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>
            <a:off x="2438650" y="3274425"/>
            <a:ext cx="4279500" cy="7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ONE_COLUMN_TEXT_1_1_2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2860350" y="3055083"/>
            <a:ext cx="34233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1"/>
          </p:nvPr>
        </p:nvSpPr>
        <p:spPr>
          <a:xfrm>
            <a:off x="2816400" y="3623279"/>
            <a:ext cx="3511200" cy="9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ONE_COLUMN_TEXT_1_1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>
            <a:spLocks noGrp="1"/>
          </p:cNvSpPr>
          <p:nvPr>
            <p:ph type="subTitle" idx="1"/>
          </p:nvPr>
        </p:nvSpPr>
        <p:spPr>
          <a:xfrm>
            <a:off x="2595750" y="3716375"/>
            <a:ext cx="3952500" cy="9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2740554" y="2871183"/>
            <a:ext cx="3665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AND_TWO_COLUMNS_1_1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15240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2503120" y="365242"/>
            <a:ext cx="4137300" cy="5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000"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ubTitle" idx="1"/>
          </p:nvPr>
        </p:nvSpPr>
        <p:spPr>
          <a:xfrm>
            <a:off x="725376" y="2980123"/>
            <a:ext cx="1467300" cy="5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2"/>
          </p:nvPr>
        </p:nvSpPr>
        <p:spPr>
          <a:xfrm>
            <a:off x="2823368" y="2980123"/>
            <a:ext cx="1467300" cy="5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ubTitle" idx="3"/>
          </p:nvPr>
        </p:nvSpPr>
        <p:spPr>
          <a:xfrm>
            <a:off x="4921384" y="2980123"/>
            <a:ext cx="1467300" cy="5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4"/>
          </p:nvPr>
        </p:nvSpPr>
        <p:spPr>
          <a:xfrm>
            <a:off x="6951876" y="2980123"/>
            <a:ext cx="1467300" cy="5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 b="1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ubTitle" idx="5"/>
          </p:nvPr>
        </p:nvSpPr>
        <p:spPr>
          <a:xfrm>
            <a:off x="588749" y="3545498"/>
            <a:ext cx="18075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6"/>
          </p:nvPr>
        </p:nvSpPr>
        <p:spPr>
          <a:xfrm>
            <a:off x="2686750" y="3545498"/>
            <a:ext cx="18075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subTitle" idx="7"/>
          </p:nvPr>
        </p:nvSpPr>
        <p:spPr>
          <a:xfrm>
            <a:off x="4784750" y="3545498"/>
            <a:ext cx="18075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8"/>
          </p:nvPr>
        </p:nvSpPr>
        <p:spPr>
          <a:xfrm>
            <a:off x="6882749" y="3545498"/>
            <a:ext cx="16725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 idx="9" hasCustomPrompt="1"/>
          </p:nvPr>
        </p:nvSpPr>
        <p:spPr>
          <a:xfrm>
            <a:off x="1031691" y="1883900"/>
            <a:ext cx="867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00">
                <a:latin typeface="Prompt"/>
                <a:ea typeface="Prompt"/>
                <a:cs typeface="Prompt"/>
                <a:sym typeface="Promp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 idx="13" hasCustomPrompt="1"/>
          </p:nvPr>
        </p:nvSpPr>
        <p:spPr>
          <a:xfrm>
            <a:off x="3140168" y="1883900"/>
            <a:ext cx="867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00">
                <a:latin typeface="Prompt"/>
                <a:ea typeface="Prompt"/>
                <a:cs typeface="Prompt"/>
                <a:sym typeface="Promp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13" name="Google Shape;113;p20"/>
          <p:cNvSpPr txBox="1">
            <a:spLocks noGrp="1"/>
          </p:cNvSpPr>
          <p:nvPr>
            <p:ph type="title" idx="14" hasCustomPrompt="1"/>
          </p:nvPr>
        </p:nvSpPr>
        <p:spPr>
          <a:xfrm>
            <a:off x="5221048" y="1883900"/>
            <a:ext cx="867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00">
                <a:latin typeface="Prompt"/>
                <a:ea typeface="Prompt"/>
                <a:cs typeface="Prompt"/>
                <a:sym typeface="Promp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14" name="Google Shape;114;p20"/>
          <p:cNvSpPr txBox="1">
            <a:spLocks noGrp="1"/>
          </p:cNvSpPr>
          <p:nvPr>
            <p:ph type="title" idx="15" hasCustomPrompt="1"/>
          </p:nvPr>
        </p:nvSpPr>
        <p:spPr>
          <a:xfrm>
            <a:off x="7259284" y="1883900"/>
            <a:ext cx="867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00">
                <a:latin typeface="Prompt"/>
                <a:ea typeface="Prompt"/>
                <a:cs typeface="Prompt"/>
                <a:sym typeface="Promp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CUSTOM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6"/>
          <p:cNvSpPr txBox="1">
            <a:spLocks noGrp="1"/>
          </p:cNvSpPr>
          <p:nvPr>
            <p:ph type="title"/>
          </p:nvPr>
        </p:nvSpPr>
        <p:spPr>
          <a:xfrm>
            <a:off x="5656807" y="2010886"/>
            <a:ext cx="3165300" cy="65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600"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1268902" y="2048150"/>
            <a:ext cx="2739900" cy="12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Oswald"/>
              <a:buNone/>
              <a:defRPr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188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"/>
              <a:buChar char="●"/>
              <a:def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5" r:id="rId4"/>
    <p:sldLayoutId id="2147483656" r:id="rId5"/>
    <p:sldLayoutId id="2147483658" r:id="rId6"/>
    <p:sldLayoutId id="2147483659" r:id="rId7"/>
    <p:sldLayoutId id="2147483663" r:id="rId8"/>
    <p:sldLayoutId id="2147483664" r:id="rId9"/>
    <p:sldLayoutId id="2147483666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/>
          <p:nvPr/>
        </p:nvSpPr>
        <p:spPr>
          <a:xfrm rot="10800000">
            <a:off x="8984135" y="2053753"/>
            <a:ext cx="159853" cy="1105582"/>
          </a:xfrm>
          <a:custGeom>
            <a:avLst/>
            <a:gdLst/>
            <a:ahLst/>
            <a:cxnLst/>
            <a:rect l="l" t="t" r="r" b="b"/>
            <a:pathLst>
              <a:path w="14839" h="102630" extrusionOk="0">
                <a:moveTo>
                  <a:pt x="0" y="0"/>
                </a:moveTo>
                <a:lnTo>
                  <a:pt x="0" y="6401"/>
                </a:lnTo>
                <a:lnTo>
                  <a:pt x="7274" y="13165"/>
                </a:lnTo>
                <a:cubicBezTo>
                  <a:pt x="8874" y="14766"/>
                  <a:pt x="9819" y="16948"/>
                  <a:pt x="9965" y="19202"/>
                </a:cubicBezTo>
                <a:lnTo>
                  <a:pt x="9965" y="83355"/>
                </a:lnTo>
                <a:cubicBezTo>
                  <a:pt x="9819" y="85682"/>
                  <a:pt x="8874" y="87864"/>
                  <a:pt x="7274" y="89465"/>
                </a:cubicBezTo>
                <a:lnTo>
                  <a:pt x="0" y="96156"/>
                </a:lnTo>
                <a:lnTo>
                  <a:pt x="0" y="102630"/>
                </a:lnTo>
                <a:lnTo>
                  <a:pt x="3128" y="99793"/>
                </a:lnTo>
                <a:lnTo>
                  <a:pt x="10692" y="92810"/>
                </a:lnTo>
                <a:cubicBezTo>
                  <a:pt x="13238" y="90337"/>
                  <a:pt x="14765" y="86919"/>
                  <a:pt x="14838" y="83355"/>
                </a:cubicBezTo>
                <a:lnTo>
                  <a:pt x="14838" y="19275"/>
                </a:lnTo>
                <a:cubicBezTo>
                  <a:pt x="14765" y="15711"/>
                  <a:pt x="13238" y="12293"/>
                  <a:pt x="10692" y="9820"/>
                </a:cubicBezTo>
                <a:lnTo>
                  <a:pt x="3128" y="2837"/>
                </a:lnTo>
                <a:lnTo>
                  <a:pt x="0" y="0"/>
                </a:lnTo>
                <a:close/>
              </a:path>
            </a:pathLst>
          </a:custGeom>
          <a:solidFill>
            <a:srgbClr val="1E6E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2"/>
          <p:cNvSpPr/>
          <p:nvPr/>
        </p:nvSpPr>
        <p:spPr>
          <a:xfrm rot="10800000">
            <a:off x="9035854" y="2123483"/>
            <a:ext cx="107359" cy="966897"/>
          </a:xfrm>
          <a:custGeom>
            <a:avLst/>
            <a:gdLst/>
            <a:ahLst/>
            <a:cxnLst/>
            <a:rect l="l" t="t" r="r" b="b"/>
            <a:pathLst>
              <a:path w="9966" h="89756" extrusionOk="0">
                <a:moveTo>
                  <a:pt x="1" y="0"/>
                </a:moveTo>
                <a:lnTo>
                  <a:pt x="1" y="89755"/>
                </a:lnTo>
                <a:lnTo>
                  <a:pt x="7274" y="83064"/>
                </a:lnTo>
                <a:cubicBezTo>
                  <a:pt x="8875" y="81463"/>
                  <a:pt x="9820" y="79281"/>
                  <a:pt x="9966" y="76954"/>
                </a:cubicBezTo>
                <a:lnTo>
                  <a:pt x="9966" y="12874"/>
                </a:lnTo>
                <a:cubicBezTo>
                  <a:pt x="9820" y="10547"/>
                  <a:pt x="8875" y="8365"/>
                  <a:pt x="7274" y="6764"/>
                </a:cubicBezTo>
                <a:lnTo>
                  <a:pt x="1" y="0"/>
                </a:lnTo>
                <a:close/>
              </a:path>
            </a:pathLst>
          </a:custGeom>
          <a:solidFill>
            <a:srgbClr val="0909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9" name="Google Shape;199;p32"/>
          <p:cNvGrpSpPr/>
          <p:nvPr/>
        </p:nvGrpSpPr>
        <p:grpSpPr>
          <a:xfrm rot="10800000">
            <a:off x="3969943" y="-300787"/>
            <a:ext cx="1201952" cy="944177"/>
            <a:chOff x="813468" y="2715338"/>
            <a:chExt cx="1201952" cy="944177"/>
          </a:xfrm>
        </p:grpSpPr>
        <p:sp>
          <p:nvSpPr>
            <p:cNvPr id="200" name="Google Shape;200;p32"/>
            <p:cNvSpPr/>
            <p:nvPr/>
          </p:nvSpPr>
          <p:spPr>
            <a:xfrm>
              <a:off x="813468" y="2715338"/>
              <a:ext cx="1201952" cy="944177"/>
            </a:xfrm>
            <a:custGeom>
              <a:avLst/>
              <a:gdLst/>
              <a:ahLst/>
              <a:cxnLst/>
              <a:rect l="l" t="t" r="r" b="b"/>
              <a:pathLst>
                <a:path w="111576" h="87647" extrusionOk="0">
                  <a:moveTo>
                    <a:pt x="23203" y="1"/>
                  </a:moveTo>
                  <a:cubicBezTo>
                    <a:pt x="20876" y="146"/>
                    <a:pt x="18621" y="1019"/>
                    <a:pt x="16802" y="2474"/>
                  </a:cubicBezTo>
                  <a:lnTo>
                    <a:pt x="2037" y="15712"/>
                  </a:lnTo>
                  <a:cubicBezTo>
                    <a:pt x="510" y="17239"/>
                    <a:pt x="1" y="19494"/>
                    <a:pt x="801" y="21458"/>
                  </a:cubicBezTo>
                  <a:lnTo>
                    <a:pt x="29240" y="84374"/>
                  </a:lnTo>
                  <a:cubicBezTo>
                    <a:pt x="30258" y="86265"/>
                    <a:pt x="32222" y="87574"/>
                    <a:pt x="34404" y="87647"/>
                  </a:cubicBezTo>
                  <a:lnTo>
                    <a:pt x="77172" y="87647"/>
                  </a:lnTo>
                  <a:cubicBezTo>
                    <a:pt x="79354" y="87574"/>
                    <a:pt x="81318" y="86265"/>
                    <a:pt x="82336" y="84374"/>
                  </a:cubicBezTo>
                  <a:lnTo>
                    <a:pt x="110776" y="21458"/>
                  </a:lnTo>
                  <a:cubicBezTo>
                    <a:pt x="111576" y="19494"/>
                    <a:pt x="111067" y="17239"/>
                    <a:pt x="109539" y="15712"/>
                  </a:cubicBezTo>
                  <a:lnTo>
                    <a:pt x="94774" y="2474"/>
                  </a:lnTo>
                  <a:cubicBezTo>
                    <a:pt x="92956" y="1019"/>
                    <a:pt x="90701" y="146"/>
                    <a:pt x="88446" y="1"/>
                  </a:cubicBezTo>
                  <a:close/>
                </a:path>
              </a:pathLst>
            </a:custGeom>
            <a:gradFill>
              <a:gsLst>
                <a:gs pos="0">
                  <a:srgbClr val="32819C"/>
                </a:gs>
                <a:gs pos="50000">
                  <a:srgbClr val="5ED2F1"/>
                </a:gs>
                <a:gs pos="100000">
                  <a:srgbClr val="32819C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2"/>
            <p:cNvSpPr/>
            <p:nvPr/>
          </p:nvSpPr>
          <p:spPr>
            <a:xfrm>
              <a:off x="1068906" y="2916708"/>
              <a:ext cx="690302" cy="542223"/>
            </a:xfrm>
            <a:custGeom>
              <a:avLst/>
              <a:gdLst/>
              <a:ahLst/>
              <a:cxnLst/>
              <a:rect l="l" t="t" r="r" b="b"/>
              <a:pathLst>
                <a:path w="64080" h="50334" extrusionOk="0">
                  <a:moveTo>
                    <a:pt x="13311" y="1"/>
                  </a:moveTo>
                  <a:cubicBezTo>
                    <a:pt x="11929" y="73"/>
                    <a:pt x="10692" y="510"/>
                    <a:pt x="9674" y="1383"/>
                  </a:cubicBezTo>
                  <a:lnTo>
                    <a:pt x="1164" y="9020"/>
                  </a:lnTo>
                  <a:cubicBezTo>
                    <a:pt x="291" y="9820"/>
                    <a:pt x="0" y="11129"/>
                    <a:pt x="437" y="12293"/>
                  </a:cubicBezTo>
                  <a:lnTo>
                    <a:pt x="16802" y="48442"/>
                  </a:lnTo>
                  <a:cubicBezTo>
                    <a:pt x="17384" y="49533"/>
                    <a:pt x="18548" y="50261"/>
                    <a:pt x="19784" y="50333"/>
                  </a:cubicBezTo>
                  <a:lnTo>
                    <a:pt x="44368" y="50333"/>
                  </a:lnTo>
                  <a:cubicBezTo>
                    <a:pt x="45605" y="50261"/>
                    <a:pt x="46769" y="49533"/>
                    <a:pt x="47351" y="48442"/>
                  </a:cubicBezTo>
                  <a:lnTo>
                    <a:pt x="63643" y="12293"/>
                  </a:lnTo>
                  <a:cubicBezTo>
                    <a:pt x="64080" y="11129"/>
                    <a:pt x="63861" y="9820"/>
                    <a:pt x="62989" y="9020"/>
                  </a:cubicBezTo>
                  <a:lnTo>
                    <a:pt x="54479" y="1383"/>
                  </a:lnTo>
                  <a:cubicBezTo>
                    <a:pt x="53388" y="510"/>
                    <a:pt x="52151" y="73"/>
                    <a:pt x="508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2"/>
            <p:cNvSpPr/>
            <p:nvPr/>
          </p:nvSpPr>
          <p:spPr>
            <a:xfrm>
              <a:off x="1031288" y="2890068"/>
              <a:ext cx="747504" cy="594717"/>
            </a:xfrm>
            <a:custGeom>
              <a:avLst/>
              <a:gdLst/>
              <a:ahLst/>
              <a:cxnLst/>
              <a:rect l="l" t="t" r="r" b="b"/>
              <a:pathLst>
                <a:path w="69390" h="55207" extrusionOk="0">
                  <a:moveTo>
                    <a:pt x="53461" y="4874"/>
                  </a:moveTo>
                  <a:cubicBezTo>
                    <a:pt x="54188" y="4947"/>
                    <a:pt x="54916" y="5238"/>
                    <a:pt x="55498" y="5674"/>
                  </a:cubicBezTo>
                  <a:lnTo>
                    <a:pt x="64008" y="13238"/>
                  </a:lnTo>
                  <a:cubicBezTo>
                    <a:pt x="64080" y="13384"/>
                    <a:pt x="64153" y="13602"/>
                    <a:pt x="64080" y="13748"/>
                  </a:cubicBezTo>
                  <a:lnTo>
                    <a:pt x="47715" y="49897"/>
                  </a:lnTo>
                  <a:cubicBezTo>
                    <a:pt x="47570" y="50115"/>
                    <a:pt x="47279" y="50333"/>
                    <a:pt x="46988" y="50406"/>
                  </a:cubicBezTo>
                  <a:lnTo>
                    <a:pt x="22476" y="50406"/>
                  </a:lnTo>
                  <a:cubicBezTo>
                    <a:pt x="22112" y="50333"/>
                    <a:pt x="21894" y="50115"/>
                    <a:pt x="21676" y="49897"/>
                  </a:cubicBezTo>
                  <a:lnTo>
                    <a:pt x="5311" y="13748"/>
                  </a:lnTo>
                  <a:cubicBezTo>
                    <a:pt x="5311" y="13602"/>
                    <a:pt x="5311" y="13384"/>
                    <a:pt x="5456" y="13238"/>
                  </a:cubicBezTo>
                  <a:lnTo>
                    <a:pt x="13966" y="5674"/>
                  </a:lnTo>
                  <a:cubicBezTo>
                    <a:pt x="14548" y="5238"/>
                    <a:pt x="15202" y="4947"/>
                    <a:pt x="15930" y="4874"/>
                  </a:cubicBezTo>
                  <a:close/>
                  <a:moveTo>
                    <a:pt x="16003" y="1"/>
                  </a:moveTo>
                  <a:cubicBezTo>
                    <a:pt x="14039" y="73"/>
                    <a:pt x="12220" y="801"/>
                    <a:pt x="10693" y="2037"/>
                  </a:cubicBezTo>
                  <a:lnTo>
                    <a:pt x="2183" y="9674"/>
                  </a:lnTo>
                  <a:cubicBezTo>
                    <a:pt x="510" y="11202"/>
                    <a:pt x="1" y="13675"/>
                    <a:pt x="946" y="15784"/>
                  </a:cubicBezTo>
                  <a:lnTo>
                    <a:pt x="17312" y="51934"/>
                  </a:lnTo>
                  <a:cubicBezTo>
                    <a:pt x="18257" y="53897"/>
                    <a:pt x="20221" y="55207"/>
                    <a:pt x="22476" y="55207"/>
                  </a:cubicBezTo>
                  <a:lnTo>
                    <a:pt x="46988" y="55207"/>
                  </a:lnTo>
                  <a:cubicBezTo>
                    <a:pt x="49170" y="55207"/>
                    <a:pt x="51206" y="53897"/>
                    <a:pt x="52152" y="51934"/>
                  </a:cubicBezTo>
                  <a:lnTo>
                    <a:pt x="68517" y="15784"/>
                  </a:lnTo>
                  <a:cubicBezTo>
                    <a:pt x="69390" y="13675"/>
                    <a:pt x="68881" y="11202"/>
                    <a:pt x="67281" y="9674"/>
                  </a:cubicBezTo>
                  <a:lnTo>
                    <a:pt x="58771" y="2037"/>
                  </a:lnTo>
                  <a:cubicBezTo>
                    <a:pt x="57243" y="801"/>
                    <a:pt x="55425" y="73"/>
                    <a:pt x="53461" y="1"/>
                  </a:cubicBezTo>
                  <a:close/>
                </a:path>
              </a:pathLst>
            </a:custGeom>
            <a:solidFill>
              <a:srgbClr val="2C7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" name="Google Shape;203;p32"/>
          <p:cNvSpPr/>
          <p:nvPr/>
        </p:nvSpPr>
        <p:spPr>
          <a:xfrm>
            <a:off x="782" y="2088028"/>
            <a:ext cx="107359" cy="966897"/>
          </a:xfrm>
          <a:custGeom>
            <a:avLst/>
            <a:gdLst/>
            <a:ahLst/>
            <a:cxnLst/>
            <a:rect l="l" t="t" r="r" b="b"/>
            <a:pathLst>
              <a:path w="9966" h="89756" extrusionOk="0">
                <a:moveTo>
                  <a:pt x="1" y="0"/>
                </a:moveTo>
                <a:lnTo>
                  <a:pt x="1" y="89755"/>
                </a:lnTo>
                <a:lnTo>
                  <a:pt x="7274" y="83064"/>
                </a:lnTo>
                <a:cubicBezTo>
                  <a:pt x="8875" y="81463"/>
                  <a:pt x="9820" y="79281"/>
                  <a:pt x="9966" y="76954"/>
                </a:cubicBezTo>
                <a:lnTo>
                  <a:pt x="9966" y="12874"/>
                </a:lnTo>
                <a:cubicBezTo>
                  <a:pt x="9820" y="10547"/>
                  <a:pt x="8875" y="8365"/>
                  <a:pt x="7274" y="6764"/>
                </a:cubicBezTo>
                <a:lnTo>
                  <a:pt x="1" y="0"/>
                </a:lnTo>
                <a:close/>
              </a:path>
            </a:pathLst>
          </a:custGeom>
          <a:solidFill>
            <a:srgbClr val="0909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2"/>
          <p:cNvSpPr/>
          <p:nvPr/>
        </p:nvSpPr>
        <p:spPr>
          <a:xfrm>
            <a:off x="6" y="1463807"/>
            <a:ext cx="483448" cy="2250795"/>
          </a:xfrm>
          <a:custGeom>
            <a:avLst/>
            <a:gdLst/>
            <a:ahLst/>
            <a:cxnLst/>
            <a:rect l="l" t="t" r="r" b="b"/>
            <a:pathLst>
              <a:path w="44878" h="208939" extrusionOk="0">
                <a:moveTo>
                  <a:pt x="1214" y="0"/>
                </a:moveTo>
                <a:cubicBezTo>
                  <a:pt x="489" y="0"/>
                  <a:pt x="0" y="677"/>
                  <a:pt x="0" y="1958"/>
                </a:cubicBezTo>
                <a:lnTo>
                  <a:pt x="0" y="59564"/>
                </a:lnTo>
                <a:lnTo>
                  <a:pt x="7274" y="66328"/>
                </a:lnTo>
                <a:cubicBezTo>
                  <a:pt x="8874" y="67929"/>
                  <a:pt x="9819" y="70111"/>
                  <a:pt x="9965" y="72365"/>
                </a:cubicBezTo>
                <a:lnTo>
                  <a:pt x="9965" y="136518"/>
                </a:lnTo>
                <a:cubicBezTo>
                  <a:pt x="9819" y="138845"/>
                  <a:pt x="8874" y="141027"/>
                  <a:pt x="7274" y="142628"/>
                </a:cubicBezTo>
                <a:lnTo>
                  <a:pt x="0" y="149319"/>
                </a:lnTo>
                <a:lnTo>
                  <a:pt x="0" y="206998"/>
                </a:lnTo>
                <a:cubicBezTo>
                  <a:pt x="0" y="208263"/>
                  <a:pt x="449" y="208938"/>
                  <a:pt x="1154" y="208938"/>
                </a:cubicBezTo>
                <a:cubicBezTo>
                  <a:pt x="1585" y="208938"/>
                  <a:pt x="2112" y="208686"/>
                  <a:pt x="2691" y="208162"/>
                </a:cubicBezTo>
                <a:lnTo>
                  <a:pt x="42186" y="171940"/>
                </a:lnTo>
                <a:cubicBezTo>
                  <a:pt x="43787" y="170267"/>
                  <a:pt x="44732" y="168085"/>
                  <a:pt x="44878" y="165830"/>
                </a:cubicBezTo>
                <a:lnTo>
                  <a:pt x="44878" y="43053"/>
                </a:lnTo>
                <a:cubicBezTo>
                  <a:pt x="44732" y="40798"/>
                  <a:pt x="43787" y="38616"/>
                  <a:pt x="42186" y="37016"/>
                </a:cubicBezTo>
                <a:lnTo>
                  <a:pt x="2691" y="721"/>
                </a:lnTo>
                <a:cubicBezTo>
                  <a:pt x="2152" y="236"/>
                  <a:pt x="1642" y="0"/>
                  <a:pt x="1214" y="0"/>
                </a:cubicBezTo>
                <a:close/>
              </a:path>
            </a:pathLst>
          </a:custGeom>
          <a:gradFill>
            <a:gsLst>
              <a:gs pos="0">
                <a:srgbClr val="32819C"/>
              </a:gs>
              <a:gs pos="50000">
                <a:srgbClr val="5ED2F1"/>
              </a:gs>
              <a:gs pos="100000">
                <a:srgbClr val="32819C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2"/>
          <p:cNvSpPr/>
          <p:nvPr/>
        </p:nvSpPr>
        <p:spPr>
          <a:xfrm>
            <a:off x="6" y="2019074"/>
            <a:ext cx="159853" cy="1105582"/>
          </a:xfrm>
          <a:custGeom>
            <a:avLst/>
            <a:gdLst/>
            <a:ahLst/>
            <a:cxnLst/>
            <a:rect l="l" t="t" r="r" b="b"/>
            <a:pathLst>
              <a:path w="14839" h="102630" extrusionOk="0">
                <a:moveTo>
                  <a:pt x="0" y="0"/>
                </a:moveTo>
                <a:lnTo>
                  <a:pt x="0" y="6401"/>
                </a:lnTo>
                <a:lnTo>
                  <a:pt x="7274" y="13165"/>
                </a:lnTo>
                <a:cubicBezTo>
                  <a:pt x="8874" y="14766"/>
                  <a:pt x="9819" y="16948"/>
                  <a:pt x="9965" y="19202"/>
                </a:cubicBezTo>
                <a:lnTo>
                  <a:pt x="9965" y="83355"/>
                </a:lnTo>
                <a:cubicBezTo>
                  <a:pt x="9819" y="85682"/>
                  <a:pt x="8874" y="87864"/>
                  <a:pt x="7274" y="89465"/>
                </a:cubicBezTo>
                <a:lnTo>
                  <a:pt x="0" y="96156"/>
                </a:lnTo>
                <a:lnTo>
                  <a:pt x="0" y="102630"/>
                </a:lnTo>
                <a:lnTo>
                  <a:pt x="3128" y="99793"/>
                </a:lnTo>
                <a:lnTo>
                  <a:pt x="10692" y="92810"/>
                </a:lnTo>
                <a:cubicBezTo>
                  <a:pt x="13238" y="90337"/>
                  <a:pt x="14765" y="86919"/>
                  <a:pt x="14838" y="83355"/>
                </a:cubicBezTo>
                <a:lnTo>
                  <a:pt x="14838" y="19275"/>
                </a:lnTo>
                <a:cubicBezTo>
                  <a:pt x="14765" y="15711"/>
                  <a:pt x="13238" y="12293"/>
                  <a:pt x="10692" y="9820"/>
                </a:cubicBezTo>
                <a:lnTo>
                  <a:pt x="3128" y="2837"/>
                </a:lnTo>
                <a:lnTo>
                  <a:pt x="0" y="0"/>
                </a:lnTo>
                <a:close/>
              </a:path>
            </a:pathLst>
          </a:custGeom>
          <a:solidFill>
            <a:srgbClr val="1E6E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" name="Google Shape;206;p32"/>
          <p:cNvGrpSpPr/>
          <p:nvPr/>
        </p:nvGrpSpPr>
        <p:grpSpPr>
          <a:xfrm>
            <a:off x="462057" y="1979184"/>
            <a:ext cx="304021" cy="1220039"/>
            <a:chOff x="350242" y="1996613"/>
            <a:chExt cx="304021" cy="1220039"/>
          </a:xfrm>
        </p:grpSpPr>
        <p:sp>
          <p:nvSpPr>
            <p:cNvPr id="207" name="Google Shape;207;p32"/>
            <p:cNvSpPr/>
            <p:nvPr/>
          </p:nvSpPr>
          <p:spPr>
            <a:xfrm>
              <a:off x="384229" y="1996613"/>
              <a:ext cx="270034" cy="1220039"/>
            </a:xfrm>
            <a:custGeom>
              <a:avLst/>
              <a:gdLst/>
              <a:ahLst/>
              <a:cxnLst/>
              <a:rect l="l" t="t" r="r" b="b"/>
              <a:pathLst>
                <a:path w="25067" h="113255" extrusionOk="0">
                  <a:moveTo>
                    <a:pt x="1163" y="0"/>
                  </a:moveTo>
                  <a:cubicBezTo>
                    <a:pt x="460" y="0"/>
                    <a:pt x="1" y="676"/>
                    <a:pt x="46" y="1940"/>
                  </a:cubicBezTo>
                  <a:lnTo>
                    <a:pt x="264" y="60564"/>
                  </a:lnTo>
                  <a:lnTo>
                    <a:pt x="264" y="67838"/>
                  </a:lnTo>
                  <a:lnTo>
                    <a:pt x="482" y="111334"/>
                  </a:lnTo>
                  <a:cubicBezTo>
                    <a:pt x="482" y="112566"/>
                    <a:pt x="970" y="113254"/>
                    <a:pt x="1710" y="113254"/>
                  </a:cubicBezTo>
                  <a:cubicBezTo>
                    <a:pt x="2149" y="113254"/>
                    <a:pt x="2678" y="113012"/>
                    <a:pt x="3246" y="112497"/>
                  </a:cubicBezTo>
                  <a:lnTo>
                    <a:pt x="22448" y="94677"/>
                  </a:lnTo>
                  <a:cubicBezTo>
                    <a:pt x="24049" y="93077"/>
                    <a:pt x="24994" y="90895"/>
                    <a:pt x="25067" y="88568"/>
                  </a:cubicBezTo>
                  <a:lnTo>
                    <a:pt x="24994" y="67693"/>
                  </a:lnTo>
                  <a:lnTo>
                    <a:pt x="24994" y="60419"/>
                  </a:lnTo>
                  <a:lnTo>
                    <a:pt x="24849" y="24415"/>
                  </a:lnTo>
                  <a:cubicBezTo>
                    <a:pt x="24703" y="22160"/>
                    <a:pt x="23685" y="19978"/>
                    <a:pt x="22085" y="18305"/>
                  </a:cubicBezTo>
                  <a:lnTo>
                    <a:pt x="2665" y="776"/>
                  </a:lnTo>
                  <a:cubicBezTo>
                    <a:pt x="2113" y="252"/>
                    <a:pt x="1593" y="0"/>
                    <a:pt x="1163" y="0"/>
                  </a:cubicBezTo>
                  <a:close/>
                </a:path>
              </a:pathLst>
            </a:custGeom>
            <a:solidFill>
              <a:srgbClr val="090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2"/>
            <p:cNvSpPr/>
            <p:nvPr/>
          </p:nvSpPr>
          <p:spPr>
            <a:xfrm>
              <a:off x="350242" y="2257297"/>
              <a:ext cx="157505" cy="697649"/>
            </a:xfrm>
            <a:custGeom>
              <a:avLst/>
              <a:gdLst/>
              <a:ahLst/>
              <a:cxnLst/>
              <a:rect l="l" t="t" r="r" b="b"/>
              <a:pathLst>
                <a:path w="14621" h="64762" extrusionOk="0">
                  <a:moveTo>
                    <a:pt x="13126" y="0"/>
                  </a:moveTo>
                  <a:cubicBezTo>
                    <a:pt x="12696" y="0"/>
                    <a:pt x="12182" y="236"/>
                    <a:pt x="11638" y="725"/>
                  </a:cubicBezTo>
                  <a:lnTo>
                    <a:pt x="2619" y="9090"/>
                  </a:lnTo>
                  <a:cubicBezTo>
                    <a:pt x="1019" y="10763"/>
                    <a:pt x="73" y="12945"/>
                    <a:pt x="1" y="15200"/>
                  </a:cubicBezTo>
                  <a:lnTo>
                    <a:pt x="1" y="24364"/>
                  </a:lnTo>
                  <a:lnTo>
                    <a:pt x="1" y="31638"/>
                  </a:lnTo>
                  <a:lnTo>
                    <a:pt x="73" y="49676"/>
                  </a:lnTo>
                  <a:cubicBezTo>
                    <a:pt x="219" y="52004"/>
                    <a:pt x="1164" y="54113"/>
                    <a:pt x="2765" y="55786"/>
                  </a:cubicBezTo>
                  <a:lnTo>
                    <a:pt x="11929" y="64005"/>
                  </a:lnTo>
                  <a:cubicBezTo>
                    <a:pt x="12471" y="64519"/>
                    <a:pt x="12982" y="64762"/>
                    <a:pt x="13411" y="64762"/>
                  </a:cubicBezTo>
                  <a:cubicBezTo>
                    <a:pt x="14133" y="64762"/>
                    <a:pt x="14620" y="64074"/>
                    <a:pt x="14620" y="62841"/>
                  </a:cubicBezTo>
                  <a:lnTo>
                    <a:pt x="14475" y="31638"/>
                  </a:lnTo>
                  <a:lnTo>
                    <a:pt x="14475" y="24364"/>
                  </a:lnTo>
                  <a:lnTo>
                    <a:pt x="14329" y="1889"/>
                  </a:lnTo>
                  <a:cubicBezTo>
                    <a:pt x="14329" y="660"/>
                    <a:pt x="13845" y="0"/>
                    <a:pt x="13126" y="0"/>
                  </a:cubicBezTo>
                  <a:close/>
                </a:path>
              </a:pathLst>
            </a:custGeom>
            <a:solidFill>
              <a:srgbClr val="090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" name="Google Shape;209;p32"/>
          <p:cNvSpPr/>
          <p:nvPr/>
        </p:nvSpPr>
        <p:spPr>
          <a:xfrm rot="10800000">
            <a:off x="8660540" y="1463807"/>
            <a:ext cx="483448" cy="2250795"/>
          </a:xfrm>
          <a:custGeom>
            <a:avLst/>
            <a:gdLst/>
            <a:ahLst/>
            <a:cxnLst/>
            <a:rect l="l" t="t" r="r" b="b"/>
            <a:pathLst>
              <a:path w="44878" h="208939" extrusionOk="0">
                <a:moveTo>
                  <a:pt x="1214" y="0"/>
                </a:moveTo>
                <a:cubicBezTo>
                  <a:pt x="489" y="0"/>
                  <a:pt x="0" y="677"/>
                  <a:pt x="0" y="1958"/>
                </a:cubicBezTo>
                <a:lnTo>
                  <a:pt x="0" y="59564"/>
                </a:lnTo>
                <a:lnTo>
                  <a:pt x="7274" y="66328"/>
                </a:lnTo>
                <a:cubicBezTo>
                  <a:pt x="8874" y="67929"/>
                  <a:pt x="9819" y="70111"/>
                  <a:pt x="9965" y="72365"/>
                </a:cubicBezTo>
                <a:lnTo>
                  <a:pt x="9965" y="136518"/>
                </a:lnTo>
                <a:cubicBezTo>
                  <a:pt x="9819" y="138845"/>
                  <a:pt x="8874" y="141027"/>
                  <a:pt x="7274" y="142628"/>
                </a:cubicBezTo>
                <a:lnTo>
                  <a:pt x="0" y="149319"/>
                </a:lnTo>
                <a:lnTo>
                  <a:pt x="0" y="206998"/>
                </a:lnTo>
                <a:cubicBezTo>
                  <a:pt x="0" y="208263"/>
                  <a:pt x="449" y="208938"/>
                  <a:pt x="1154" y="208938"/>
                </a:cubicBezTo>
                <a:cubicBezTo>
                  <a:pt x="1585" y="208938"/>
                  <a:pt x="2112" y="208686"/>
                  <a:pt x="2691" y="208162"/>
                </a:cubicBezTo>
                <a:lnTo>
                  <a:pt x="42186" y="171940"/>
                </a:lnTo>
                <a:cubicBezTo>
                  <a:pt x="43787" y="170267"/>
                  <a:pt x="44732" y="168085"/>
                  <a:pt x="44878" y="165830"/>
                </a:cubicBezTo>
                <a:lnTo>
                  <a:pt x="44878" y="43053"/>
                </a:lnTo>
                <a:cubicBezTo>
                  <a:pt x="44732" y="40798"/>
                  <a:pt x="43787" y="38616"/>
                  <a:pt x="42186" y="37016"/>
                </a:cubicBezTo>
                <a:lnTo>
                  <a:pt x="2691" y="721"/>
                </a:lnTo>
                <a:cubicBezTo>
                  <a:pt x="2152" y="236"/>
                  <a:pt x="1642" y="0"/>
                  <a:pt x="1214" y="0"/>
                </a:cubicBezTo>
                <a:close/>
              </a:path>
            </a:pathLst>
          </a:custGeom>
          <a:gradFill>
            <a:gsLst>
              <a:gs pos="0">
                <a:srgbClr val="32819C"/>
              </a:gs>
              <a:gs pos="50000">
                <a:srgbClr val="5ED2F1"/>
              </a:gs>
              <a:gs pos="100000">
                <a:srgbClr val="32819C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0" name="Google Shape;210;p32"/>
          <p:cNvGrpSpPr/>
          <p:nvPr/>
        </p:nvGrpSpPr>
        <p:grpSpPr>
          <a:xfrm>
            <a:off x="8380018" y="1944447"/>
            <a:ext cx="304021" cy="1220039"/>
            <a:chOff x="8489731" y="1961756"/>
            <a:chExt cx="304021" cy="1220039"/>
          </a:xfrm>
        </p:grpSpPr>
        <p:sp>
          <p:nvSpPr>
            <p:cNvPr id="211" name="Google Shape;211;p32"/>
            <p:cNvSpPr/>
            <p:nvPr/>
          </p:nvSpPr>
          <p:spPr>
            <a:xfrm rot="10800000">
              <a:off x="8489731" y="1961756"/>
              <a:ext cx="270034" cy="1220039"/>
            </a:xfrm>
            <a:custGeom>
              <a:avLst/>
              <a:gdLst/>
              <a:ahLst/>
              <a:cxnLst/>
              <a:rect l="l" t="t" r="r" b="b"/>
              <a:pathLst>
                <a:path w="25067" h="113255" extrusionOk="0">
                  <a:moveTo>
                    <a:pt x="1163" y="0"/>
                  </a:moveTo>
                  <a:cubicBezTo>
                    <a:pt x="460" y="0"/>
                    <a:pt x="1" y="676"/>
                    <a:pt x="46" y="1940"/>
                  </a:cubicBezTo>
                  <a:lnTo>
                    <a:pt x="264" y="60564"/>
                  </a:lnTo>
                  <a:lnTo>
                    <a:pt x="264" y="67838"/>
                  </a:lnTo>
                  <a:lnTo>
                    <a:pt x="482" y="111334"/>
                  </a:lnTo>
                  <a:cubicBezTo>
                    <a:pt x="482" y="112566"/>
                    <a:pt x="970" y="113254"/>
                    <a:pt x="1710" y="113254"/>
                  </a:cubicBezTo>
                  <a:cubicBezTo>
                    <a:pt x="2149" y="113254"/>
                    <a:pt x="2678" y="113012"/>
                    <a:pt x="3246" y="112497"/>
                  </a:cubicBezTo>
                  <a:lnTo>
                    <a:pt x="22448" y="94677"/>
                  </a:lnTo>
                  <a:cubicBezTo>
                    <a:pt x="24049" y="93077"/>
                    <a:pt x="24994" y="90895"/>
                    <a:pt x="25067" y="88568"/>
                  </a:cubicBezTo>
                  <a:lnTo>
                    <a:pt x="24994" y="67693"/>
                  </a:lnTo>
                  <a:lnTo>
                    <a:pt x="24994" y="60419"/>
                  </a:lnTo>
                  <a:lnTo>
                    <a:pt x="24849" y="24415"/>
                  </a:lnTo>
                  <a:cubicBezTo>
                    <a:pt x="24703" y="22160"/>
                    <a:pt x="23685" y="19978"/>
                    <a:pt x="22085" y="18305"/>
                  </a:cubicBezTo>
                  <a:lnTo>
                    <a:pt x="2665" y="776"/>
                  </a:lnTo>
                  <a:cubicBezTo>
                    <a:pt x="2113" y="252"/>
                    <a:pt x="1593" y="0"/>
                    <a:pt x="1163" y="0"/>
                  </a:cubicBezTo>
                  <a:close/>
                </a:path>
              </a:pathLst>
            </a:custGeom>
            <a:solidFill>
              <a:srgbClr val="090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2"/>
            <p:cNvSpPr/>
            <p:nvPr/>
          </p:nvSpPr>
          <p:spPr>
            <a:xfrm rot="10800000">
              <a:off x="8636248" y="2223463"/>
              <a:ext cx="157505" cy="697649"/>
            </a:xfrm>
            <a:custGeom>
              <a:avLst/>
              <a:gdLst/>
              <a:ahLst/>
              <a:cxnLst/>
              <a:rect l="l" t="t" r="r" b="b"/>
              <a:pathLst>
                <a:path w="14621" h="64762" extrusionOk="0">
                  <a:moveTo>
                    <a:pt x="13126" y="0"/>
                  </a:moveTo>
                  <a:cubicBezTo>
                    <a:pt x="12696" y="0"/>
                    <a:pt x="12182" y="236"/>
                    <a:pt x="11638" y="725"/>
                  </a:cubicBezTo>
                  <a:lnTo>
                    <a:pt x="2619" y="9090"/>
                  </a:lnTo>
                  <a:cubicBezTo>
                    <a:pt x="1019" y="10763"/>
                    <a:pt x="73" y="12945"/>
                    <a:pt x="1" y="15200"/>
                  </a:cubicBezTo>
                  <a:lnTo>
                    <a:pt x="1" y="24364"/>
                  </a:lnTo>
                  <a:lnTo>
                    <a:pt x="1" y="31638"/>
                  </a:lnTo>
                  <a:lnTo>
                    <a:pt x="73" y="49676"/>
                  </a:lnTo>
                  <a:cubicBezTo>
                    <a:pt x="219" y="52004"/>
                    <a:pt x="1164" y="54113"/>
                    <a:pt x="2765" y="55786"/>
                  </a:cubicBezTo>
                  <a:lnTo>
                    <a:pt x="11929" y="64005"/>
                  </a:lnTo>
                  <a:cubicBezTo>
                    <a:pt x="12471" y="64519"/>
                    <a:pt x="12982" y="64762"/>
                    <a:pt x="13411" y="64762"/>
                  </a:cubicBezTo>
                  <a:cubicBezTo>
                    <a:pt x="14133" y="64762"/>
                    <a:pt x="14620" y="64074"/>
                    <a:pt x="14620" y="62841"/>
                  </a:cubicBezTo>
                  <a:lnTo>
                    <a:pt x="14475" y="31638"/>
                  </a:lnTo>
                  <a:lnTo>
                    <a:pt x="14475" y="24364"/>
                  </a:lnTo>
                  <a:lnTo>
                    <a:pt x="14329" y="1889"/>
                  </a:lnTo>
                  <a:cubicBezTo>
                    <a:pt x="14329" y="660"/>
                    <a:pt x="13845" y="0"/>
                    <a:pt x="13126" y="0"/>
                  </a:cubicBezTo>
                  <a:close/>
                </a:path>
              </a:pathLst>
            </a:custGeom>
            <a:solidFill>
              <a:srgbClr val="0909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213;p32"/>
          <p:cNvGrpSpPr/>
          <p:nvPr/>
        </p:nvGrpSpPr>
        <p:grpSpPr>
          <a:xfrm>
            <a:off x="3969943" y="4600338"/>
            <a:ext cx="1201952" cy="944177"/>
            <a:chOff x="813468" y="2715338"/>
            <a:chExt cx="1201952" cy="944177"/>
          </a:xfrm>
        </p:grpSpPr>
        <p:sp>
          <p:nvSpPr>
            <p:cNvPr id="214" name="Google Shape;214;p32"/>
            <p:cNvSpPr/>
            <p:nvPr/>
          </p:nvSpPr>
          <p:spPr>
            <a:xfrm>
              <a:off x="813468" y="2715338"/>
              <a:ext cx="1201952" cy="944177"/>
            </a:xfrm>
            <a:custGeom>
              <a:avLst/>
              <a:gdLst/>
              <a:ahLst/>
              <a:cxnLst/>
              <a:rect l="l" t="t" r="r" b="b"/>
              <a:pathLst>
                <a:path w="111576" h="87647" extrusionOk="0">
                  <a:moveTo>
                    <a:pt x="23203" y="1"/>
                  </a:moveTo>
                  <a:cubicBezTo>
                    <a:pt x="20876" y="146"/>
                    <a:pt x="18621" y="1019"/>
                    <a:pt x="16802" y="2474"/>
                  </a:cubicBezTo>
                  <a:lnTo>
                    <a:pt x="2037" y="15712"/>
                  </a:lnTo>
                  <a:cubicBezTo>
                    <a:pt x="510" y="17239"/>
                    <a:pt x="1" y="19494"/>
                    <a:pt x="801" y="21458"/>
                  </a:cubicBezTo>
                  <a:lnTo>
                    <a:pt x="29240" y="84374"/>
                  </a:lnTo>
                  <a:cubicBezTo>
                    <a:pt x="30258" y="86265"/>
                    <a:pt x="32222" y="87574"/>
                    <a:pt x="34404" y="87647"/>
                  </a:cubicBezTo>
                  <a:lnTo>
                    <a:pt x="77172" y="87647"/>
                  </a:lnTo>
                  <a:cubicBezTo>
                    <a:pt x="79354" y="87574"/>
                    <a:pt x="81318" y="86265"/>
                    <a:pt x="82336" y="84374"/>
                  </a:cubicBezTo>
                  <a:lnTo>
                    <a:pt x="110776" y="21458"/>
                  </a:lnTo>
                  <a:cubicBezTo>
                    <a:pt x="111576" y="19494"/>
                    <a:pt x="111067" y="17239"/>
                    <a:pt x="109539" y="15712"/>
                  </a:cubicBezTo>
                  <a:lnTo>
                    <a:pt x="94774" y="2474"/>
                  </a:lnTo>
                  <a:cubicBezTo>
                    <a:pt x="92956" y="1019"/>
                    <a:pt x="90701" y="146"/>
                    <a:pt x="88446" y="1"/>
                  </a:cubicBezTo>
                  <a:close/>
                </a:path>
              </a:pathLst>
            </a:custGeom>
            <a:gradFill>
              <a:gsLst>
                <a:gs pos="0">
                  <a:srgbClr val="32819C"/>
                </a:gs>
                <a:gs pos="50000">
                  <a:srgbClr val="5ED2F1"/>
                </a:gs>
                <a:gs pos="100000">
                  <a:srgbClr val="32819C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2"/>
            <p:cNvSpPr/>
            <p:nvPr/>
          </p:nvSpPr>
          <p:spPr>
            <a:xfrm>
              <a:off x="1068906" y="2916708"/>
              <a:ext cx="690302" cy="542223"/>
            </a:xfrm>
            <a:custGeom>
              <a:avLst/>
              <a:gdLst/>
              <a:ahLst/>
              <a:cxnLst/>
              <a:rect l="l" t="t" r="r" b="b"/>
              <a:pathLst>
                <a:path w="64080" h="50334" extrusionOk="0">
                  <a:moveTo>
                    <a:pt x="13311" y="1"/>
                  </a:moveTo>
                  <a:cubicBezTo>
                    <a:pt x="11929" y="73"/>
                    <a:pt x="10692" y="510"/>
                    <a:pt x="9674" y="1383"/>
                  </a:cubicBezTo>
                  <a:lnTo>
                    <a:pt x="1164" y="9020"/>
                  </a:lnTo>
                  <a:cubicBezTo>
                    <a:pt x="291" y="9820"/>
                    <a:pt x="0" y="11129"/>
                    <a:pt x="437" y="12293"/>
                  </a:cubicBezTo>
                  <a:lnTo>
                    <a:pt x="16802" y="48442"/>
                  </a:lnTo>
                  <a:cubicBezTo>
                    <a:pt x="17384" y="49533"/>
                    <a:pt x="18548" y="50261"/>
                    <a:pt x="19784" y="50333"/>
                  </a:cubicBezTo>
                  <a:lnTo>
                    <a:pt x="44368" y="50333"/>
                  </a:lnTo>
                  <a:cubicBezTo>
                    <a:pt x="45605" y="50261"/>
                    <a:pt x="46769" y="49533"/>
                    <a:pt x="47351" y="48442"/>
                  </a:cubicBezTo>
                  <a:lnTo>
                    <a:pt x="63643" y="12293"/>
                  </a:lnTo>
                  <a:cubicBezTo>
                    <a:pt x="64080" y="11129"/>
                    <a:pt x="63861" y="9820"/>
                    <a:pt x="62989" y="9020"/>
                  </a:cubicBezTo>
                  <a:lnTo>
                    <a:pt x="54479" y="1383"/>
                  </a:lnTo>
                  <a:cubicBezTo>
                    <a:pt x="53388" y="510"/>
                    <a:pt x="52151" y="73"/>
                    <a:pt x="508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2"/>
            <p:cNvSpPr/>
            <p:nvPr/>
          </p:nvSpPr>
          <p:spPr>
            <a:xfrm>
              <a:off x="1031288" y="2890068"/>
              <a:ext cx="747504" cy="594717"/>
            </a:xfrm>
            <a:custGeom>
              <a:avLst/>
              <a:gdLst/>
              <a:ahLst/>
              <a:cxnLst/>
              <a:rect l="l" t="t" r="r" b="b"/>
              <a:pathLst>
                <a:path w="69390" h="55207" extrusionOk="0">
                  <a:moveTo>
                    <a:pt x="53461" y="4874"/>
                  </a:moveTo>
                  <a:cubicBezTo>
                    <a:pt x="54188" y="4947"/>
                    <a:pt x="54916" y="5238"/>
                    <a:pt x="55498" y="5674"/>
                  </a:cubicBezTo>
                  <a:lnTo>
                    <a:pt x="64008" y="13238"/>
                  </a:lnTo>
                  <a:cubicBezTo>
                    <a:pt x="64080" y="13384"/>
                    <a:pt x="64153" y="13602"/>
                    <a:pt x="64080" y="13748"/>
                  </a:cubicBezTo>
                  <a:lnTo>
                    <a:pt x="47715" y="49897"/>
                  </a:lnTo>
                  <a:cubicBezTo>
                    <a:pt x="47570" y="50115"/>
                    <a:pt x="47279" y="50333"/>
                    <a:pt x="46988" y="50406"/>
                  </a:cubicBezTo>
                  <a:lnTo>
                    <a:pt x="22476" y="50406"/>
                  </a:lnTo>
                  <a:cubicBezTo>
                    <a:pt x="22112" y="50333"/>
                    <a:pt x="21894" y="50115"/>
                    <a:pt x="21676" y="49897"/>
                  </a:cubicBezTo>
                  <a:lnTo>
                    <a:pt x="5311" y="13748"/>
                  </a:lnTo>
                  <a:cubicBezTo>
                    <a:pt x="5311" y="13602"/>
                    <a:pt x="5311" y="13384"/>
                    <a:pt x="5456" y="13238"/>
                  </a:cubicBezTo>
                  <a:lnTo>
                    <a:pt x="13966" y="5674"/>
                  </a:lnTo>
                  <a:cubicBezTo>
                    <a:pt x="14548" y="5238"/>
                    <a:pt x="15202" y="4947"/>
                    <a:pt x="15930" y="4874"/>
                  </a:cubicBezTo>
                  <a:close/>
                  <a:moveTo>
                    <a:pt x="16003" y="1"/>
                  </a:moveTo>
                  <a:cubicBezTo>
                    <a:pt x="14039" y="73"/>
                    <a:pt x="12220" y="801"/>
                    <a:pt x="10693" y="2037"/>
                  </a:cubicBezTo>
                  <a:lnTo>
                    <a:pt x="2183" y="9674"/>
                  </a:lnTo>
                  <a:cubicBezTo>
                    <a:pt x="510" y="11202"/>
                    <a:pt x="1" y="13675"/>
                    <a:pt x="946" y="15784"/>
                  </a:cubicBezTo>
                  <a:lnTo>
                    <a:pt x="17312" y="51934"/>
                  </a:lnTo>
                  <a:cubicBezTo>
                    <a:pt x="18257" y="53897"/>
                    <a:pt x="20221" y="55207"/>
                    <a:pt x="22476" y="55207"/>
                  </a:cubicBezTo>
                  <a:lnTo>
                    <a:pt x="46988" y="55207"/>
                  </a:lnTo>
                  <a:cubicBezTo>
                    <a:pt x="49170" y="55207"/>
                    <a:pt x="51206" y="53897"/>
                    <a:pt x="52152" y="51934"/>
                  </a:cubicBezTo>
                  <a:lnTo>
                    <a:pt x="68517" y="15784"/>
                  </a:lnTo>
                  <a:cubicBezTo>
                    <a:pt x="69390" y="13675"/>
                    <a:pt x="68881" y="11202"/>
                    <a:pt x="67281" y="9674"/>
                  </a:cubicBezTo>
                  <a:lnTo>
                    <a:pt x="58771" y="2037"/>
                  </a:lnTo>
                  <a:cubicBezTo>
                    <a:pt x="57243" y="801"/>
                    <a:pt x="55425" y="73"/>
                    <a:pt x="53461" y="1"/>
                  </a:cubicBezTo>
                  <a:close/>
                </a:path>
              </a:pathLst>
            </a:custGeom>
            <a:solidFill>
              <a:srgbClr val="2C7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32"/>
          <p:cNvSpPr/>
          <p:nvPr/>
        </p:nvSpPr>
        <p:spPr>
          <a:xfrm>
            <a:off x="542476" y="594977"/>
            <a:ext cx="8063318" cy="1626802"/>
          </a:xfrm>
          <a:custGeom>
            <a:avLst/>
            <a:gdLst/>
            <a:ahLst/>
            <a:cxnLst/>
            <a:rect l="l" t="t" r="r" b="b"/>
            <a:pathLst>
              <a:path w="220671" h="53948" fill="none" extrusionOk="0">
                <a:moveTo>
                  <a:pt x="210943" y="53947"/>
                </a:moveTo>
                <a:lnTo>
                  <a:pt x="210943" y="35862"/>
                </a:lnTo>
                <a:cubicBezTo>
                  <a:pt x="210955" y="35481"/>
                  <a:pt x="211110" y="35124"/>
                  <a:pt x="211360" y="34850"/>
                </a:cubicBezTo>
                <a:lnTo>
                  <a:pt x="220254" y="26194"/>
                </a:lnTo>
                <a:cubicBezTo>
                  <a:pt x="220504" y="25920"/>
                  <a:pt x="220659" y="25563"/>
                  <a:pt x="220671" y="25182"/>
                </a:cubicBezTo>
                <a:lnTo>
                  <a:pt x="220671" y="12835"/>
                </a:lnTo>
                <a:cubicBezTo>
                  <a:pt x="220659" y="12454"/>
                  <a:pt x="220504" y="12097"/>
                  <a:pt x="220242" y="11835"/>
                </a:cubicBezTo>
                <a:lnTo>
                  <a:pt x="207883" y="405"/>
                </a:lnTo>
                <a:cubicBezTo>
                  <a:pt x="207598" y="167"/>
                  <a:pt x="207229" y="24"/>
                  <a:pt x="206859" y="0"/>
                </a:cubicBezTo>
                <a:lnTo>
                  <a:pt x="138244" y="0"/>
                </a:lnTo>
                <a:cubicBezTo>
                  <a:pt x="137863" y="24"/>
                  <a:pt x="137494" y="167"/>
                  <a:pt x="137208" y="405"/>
                </a:cubicBezTo>
                <a:lnTo>
                  <a:pt x="128469" y="8549"/>
                </a:lnTo>
                <a:cubicBezTo>
                  <a:pt x="128171" y="8787"/>
                  <a:pt x="127814" y="8930"/>
                  <a:pt x="127433" y="8954"/>
                </a:cubicBezTo>
                <a:lnTo>
                  <a:pt x="93250" y="8954"/>
                </a:lnTo>
                <a:cubicBezTo>
                  <a:pt x="92869" y="8930"/>
                  <a:pt x="92500" y="8787"/>
                  <a:pt x="92214" y="8549"/>
                </a:cubicBezTo>
                <a:lnTo>
                  <a:pt x="83475" y="405"/>
                </a:lnTo>
                <a:cubicBezTo>
                  <a:pt x="83177" y="155"/>
                  <a:pt x="82820" y="12"/>
                  <a:pt x="82439" y="0"/>
                </a:cubicBezTo>
                <a:lnTo>
                  <a:pt x="13823" y="0"/>
                </a:lnTo>
                <a:cubicBezTo>
                  <a:pt x="13442" y="12"/>
                  <a:pt x="13085" y="155"/>
                  <a:pt x="12788" y="405"/>
                </a:cubicBezTo>
                <a:lnTo>
                  <a:pt x="441" y="11823"/>
                </a:lnTo>
                <a:cubicBezTo>
                  <a:pt x="179" y="12097"/>
                  <a:pt x="24" y="12454"/>
                  <a:pt x="0" y="12823"/>
                </a:cubicBezTo>
                <a:lnTo>
                  <a:pt x="0" y="25182"/>
                </a:lnTo>
                <a:cubicBezTo>
                  <a:pt x="24" y="25551"/>
                  <a:pt x="167" y="25908"/>
                  <a:pt x="429" y="26194"/>
                </a:cubicBezTo>
                <a:lnTo>
                  <a:pt x="9311" y="34850"/>
                </a:lnTo>
                <a:cubicBezTo>
                  <a:pt x="9573" y="35124"/>
                  <a:pt x="9716" y="35481"/>
                  <a:pt x="9740" y="35862"/>
                </a:cubicBezTo>
                <a:lnTo>
                  <a:pt x="9740" y="53947"/>
                </a:lnTo>
              </a:path>
            </a:pathLst>
          </a:custGeom>
          <a:noFill/>
          <a:ln w="28575" cap="flat" cmpd="sng">
            <a:solidFill>
              <a:srgbClr val="5ED2F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32"/>
          <p:cNvSpPr/>
          <p:nvPr/>
        </p:nvSpPr>
        <p:spPr>
          <a:xfrm>
            <a:off x="1749711" y="1756033"/>
            <a:ext cx="5648755" cy="236626"/>
          </a:xfrm>
          <a:custGeom>
            <a:avLst/>
            <a:gdLst/>
            <a:ahLst/>
            <a:cxnLst/>
            <a:rect l="l" t="t" r="r" b="b"/>
            <a:pathLst>
              <a:path w="154591" h="7847" fill="none" extrusionOk="0">
                <a:moveTo>
                  <a:pt x="0" y="1"/>
                </a:moveTo>
                <a:lnTo>
                  <a:pt x="7513" y="6954"/>
                </a:lnTo>
                <a:cubicBezTo>
                  <a:pt x="8156" y="7490"/>
                  <a:pt x="8954" y="7799"/>
                  <a:pt x="9787" y="7847"/>
                </a:cubicBezTo>
                <a:lnTo>
                  <a:pt x="144816" y="7847"/>
                </a:lnTo>
                <a:cubicBezTo>
                  <a:pt x="145649" y="7799"/>
                  <a:pt x="146435" y="7490"/>
                  <a:pt x="147078" y="6954"/>
                </a:cubicBezTo>
                <a:lnTo>
                  <a:pt x="154591" y="1"/>
                </a:lnTo>
              </a:path>
            </a:pathLst>
          </a:custGeom>
          <a:noFill/>
          <a:ln w="28575" cap="rnd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2"/>
          <p:cNvSpPr/>
          <p:nvPr/>
        </p:nvSpPr>
        <p:spPr>
          <a:xfrm>
            <a:off x="542476" y="2830963"/>
            <a:ext cx="8063318" cy="1626802"/>
          </a:xfrm>
          <a:custGeom>
            <a:avLst/>
            <a:gdLst/>
            <a:ahLst/>
            <a:cxnLst/>
            <a:rect l="l" t="t" r="r" b="b"/>
            <a:pathLst>
              <a:path w="220671" h="53948" fill="none" extrusionOk="0">
                <a:moveTo>
                  <a:pt x="210943" y="1"/>
                </a:moveTo>
                <a:lnTo>
                  <a:pt x="210943" y="18086"/>
                </a:lnTo>
                <a:cubicBezTo>
                  <a:pt x="210955" y="18456"/>
                  <a:pt x="211110" y="18813"/>
                  <a:pt x="211360" y="19098"/>
                </a:cubicBezTo>
                <a:lnTo>
                  <a:pt x="220254" y="27754"/>
                </a:lnTo>
                <a:cubicBezTo>
                  <a:pt x="220504" y="28028"/>
                  <a:pt x="220659" y="28385"/>
                  <a:pt x="220671" y="28766"/>
                </a:cubicBezTo>
                <a:lnTo>
                  <a:pt x="220671" y="41113"/>
                </a:lnTo>
                <a:cubicBezTo>
                  <a:pt x="220659" y="41494"/>
                  <a:pt x="220504" y="41839"/>
                  <a:pt x="220242" y="42113"/>
                </a:cubicBezTo>
                <a:lnTo>
                  <a:pt x="207883" y="53543"/>
                </a:lnTo>
                <a:cubicBezTo>
                  <a:pt x="207598" y="53781"/>
                  <a:pt x="207229" y="53924"/>
                  <a:pt x="206859" y="53948"/>
                </a:cubicBezTo>
                <a:lnTo>
                  <a:pt x="138244" y="53948"/>
                </a:lnTo>
                <a:cubicBezTo>
                  <a:pt x="137863" y="53924"/>
                  <a:pt x="137494" y="53781"/>
                  <a:pt x="137208" y="53543"/>
                </a:cubicBezTo>
                <a:lnTo>
                  <a:pt x="128469" y="45387"/>
                </a:lnTo>
                <a:cubicBezTo>
                  <a:pt x="128171" y="45149"/>
                  <a:pt x="127814" y="45006"/>
                  <a:pt x="127433" y="44983"/>
                </a:cubicBezTo>
                <a:lnTo>
                  <a:pt x="93250" y="44983"/>
                </a:lnTo>
                <a:cubicBezTo>
                  <a:pt x="92869" y="45006"/>
                  <a:pt x="92500" y="45149"/>
                  <a:pt x="92214" y="45387"/>
                </a:cubicBezTo>
                <a:lnTo>
                  <a:pt x="83475" y="53543"/>
                </a:lnTo>
                <a:cubicBezTo>
                  <a:pt x="83177" y="53781"/>
                  <a:pt x="82820" y="53924"/>
                  <a:pt x="82439" y="53948"/>
                </a:cubicBezTo>
                <a:lnTo>
                  <a:pt x="13823" y="53948"/>
                </a:lnTo>
                <a:cubicBezTo>
                  <a:pt x="13442" y="53924"/>
                  <a:pt x="13085" y="53781"/>
                  <a:pt x="12788" y="53543"/>
                </a:cubicBezTo>
                <a:lnTo>
                  <a:pt x="441" y="42113"/>
                </a:lnTo>
                <a:cubicBezTo>
                  <a:pt x="179" y="41839"/>
                  <a:pt x="24" y="41494"/>
                  <a:pt x="0" y="41113"/>
                </a:cubicBezTo>
                <a:lnTo>
                  <a:pt x="0" y="28766"/>
                </a:lnTo>
                <a:cubicBezTo>
                  <a:pt x="24" y="28385"/>
                  <a:pt x="167" y="28028"/>
                  <a:pt x="429" y="27754"/>
                </a:cubicBezTo>
                <a:lnTo>
                  <a:pt x="9323" y="19098"/>
                </a:lnTo>
                <a:cubicBezTo>
                  <a:pt x="9573" y="18813"/>
                  <a:pt x="9728" y="18456"/>
                  <a:pt x="9752" y="18086"/>
                </a:cubicBezTo>
                <a:lnTo>
                  <a:pt x="9752" y="1"/>
                </a:lnTo>
              </a:path>
            </a:pathLst>
          </a:custGeom>
          <a:noFill/>
          <a:ln w="28575" cap="flat" cmpd="sng">
            <a:solidFill>
              <a:srgbClr val="5ED2F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2"/>
          <p:cNvSpPr/>
          <p:nvPr/>
        </p:nvSpPr>
        <p:spPr>
          <a:xfrm>
            <a:off x="838087" y="3728054"/>
            <a:ext cx="384351" cy="384351"/>
          </a:xfrm>
          <a:custGeom>
            <a:avLst/>
            <a:gdLst/>
            <a:ahLst/>
            <a:cxnLst/>
            <a:rect l="l" t="t" r="r" b="b"/>
            <a:pathLst>
              <a:path w="13312" h="13312" fill="none" extrusionOk="0">
                <a:moveTo>
                  <a:pt x="8347" y="120"/>
                </a:moveTo>
                <a:cubicBezTo>
                  <a:pt x="8728" y="1"/>
                  <a:pt x="9133" y="96"/>
                  <a:pt x="9430" y="358"/>
                </a:cubicBezTo>
                <a:lnTo>
                  <a:pt x="10704" y="1632"/>
                </a:lnTo>
                <a:lnTo>
                  <a:pt x="11193" y="2120"/>
                </a:lnTo>
                <a:lnTo>
                  <a:pt x="11693" y="2620"/>
                </a:lnTo>
                <a:lnTo>
                  <a:pt x="12955" y="3894"/>
                </a:lnTo>
                <a:cubicBezTo>
                  <a:pt x="13217" y="4180"/>
                  <a:pt x="13312" y="4597"/>
                  <a:pt x="13193" y="4966"/>
                </a:cubicBezTo>
                <a:lnTo>
                  <a:pt x="10264" y="12729"/>
                </a:lnTo>
                <a:cubicBezTo>
                  <a:pt x="10109" y="13086"/>
                  <a:pt x="9764" y="13312"/>
                  <a:pt x="9383" y="13312"/>
                </a:cubicBezTo>
                <a:lnTo>
                  <a:pt x="7275" y="13193"/>
                </a:lnTo>
                <a:cubicBezTo>
                  <a:pt x="6859" y="13157"/>
                  <a:pt x="6466" y="12979"/>
                  <a:pt x="6156" y="12693"/>
                </a:cubicBezTo>
                <a:lnTo>
                  <a:pt x="3882" y="10419"/>
                </a:lnTo>
                <a:lnTo>
                  <a:pt x="3394" y="9931"/>
                </a:lnTo>
                <a:lnTo>
                  <a:pt x="2894" y="9431"/>
                </a:lnTo>
                <a:lnTo>
                  <a:pt x="620" y="7156"/>
                </a:lnTo>
                <a:cubicBezTo>
                  <a:pt x="346" y="6847"/>
                  <a:pt x="167" y="6466"/>
                  <a:pt x="120" y="6049"/>
                </a:cubicBezTo>
                <a:lnTo>
                  <a:pt x="13" y="3942"/>
                </a:lnTo>
                <a:cubicBezTo>
                  <a:pt x="1" y="3549"/>
                  <a:pt x="227" y="3204"/>
                  <a:pt x="584" y="3049"/>
                </a:cubicBezTo>
                <a:close/>
              </a:path>
            </a:pathLst>
          </a:custGeom>
          <a:noFill/>
          <a:ln w="28575" cap="flat" cmpd="sng">
            <a:solidFill>
              <a:srgbClr val="D1208D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2"/>
          <p:cNvSpPr/>
          <p:nvPr/>
        </p:nvSpPr>
        <p:spPr>
          <a:xfrm>
            <a:off x="7995659" y="3728041"/>
            <a:ext cx="384351" cy="384351"/>
          </a:xfrm>
          <a:custGeom>
            <a:avLst/>
            <a:gdLst/>
            <a:ahLst/>
            <a:cxnLst/>
            <a:rect l="l" t="t" r="r" b="b"/>
            <a:pathLst>
              <a:path w="13312" h="13312" fill="none" extrusionOk="0">
                <a:moveTo>
                  <a:pt x="4953" y="120"/>
                </a:moveTo>
                <a:cubicBezTo>
                  <a:pt x="4584" y="1"/>
                  <a:pt x="4167" y="96"/>
                  <a:pt x="3882" y="358"/>
                </a:cubicBezTo>
                <a:lnTo>
                  <a:pt x="2608" y="1632"/>
                </a:lnTo>
                <a:lnTo>
                  <a:pt x="2119" y="2120"/>
                </a:lnTo>
                <a:lnTo>
                  <a:pt x="1619" y="2620"/>
                </a:lnTo>
                <a:lnTo>
                  <a:pt x="345" y="3894"/>
                </a:lnTo>
                <a:cubicBezTo>
                  <a:pt x="83" y="4180"/>
                  <a:pt x="0" y="4597"/>
                  <a:pt x="119" y="4966"/>
                </a:cubicBezTo>
                <a:lnTo>
                  <a:pt x="3048" y="12729"/>
                </a:lnTo>
                <a:cubicBezTo>
                  <a:pt x="3203" y="13086"/>
                  <a:pt x="3548" y="13312"/>
                  <a:pt x="3941" y="13312"/>
                </a:cubicBezTo>
                <a:lnTo>
                  <a:pt x="6037" y="13193"/>
                </a:lnTo>
                <a:cubicBezTo>
                  <a:pt x="6453" y="13157"/>
                  <a:pt x="6846" y="12979"/>
                  <a:pt x="7156" y="12693"/>
                </a:cubicBezTo>
                <a:lnTo>
                  <a:pt x="9430" y="10419"/>
                </a:lnTo>
                <a:lnTo>
                  <a:pt x="9930" y="9931"/>
                </a:lnTo>
                <a:lnTo>
                  <a:pt x="10418" y="9431"/>
                </a:lnTo>
                <a:lnTo>
                  <a:pt x="12692" y="7156"/>
                </a:lnTo>
                <a:cubicBezTo>
                  <a:pt x="12978" y="6847"/>
                  <a:pt x="13145" y="6466"/>
                  <a:pt x="13192" y="6049"/>
                </a:cubicBezTo>
                <a:lnTo>
                  <a:pt x="13311" y="3942"/>
                </a:lnTo>
                <a:cubicBezTo>
                  <a:pt x="13311" y="3549"/>
                  <a:pt x="13085" y="3204"/>
                  <a:pt x="12728" y="3049"/>
                </a:cubicBezTo>
                <a:close/>
              </a:path>
            </a:pathLst>
          </a:custGeom>
          <a:noFill/>
          <a:ln w="28575" cap="flat" cmpd="sng">
            <a:solidFill>
              <a:srgbClr val="D1208D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2" name="Google Shape;222;p32"/>
          <p:cNvGrpSpPr/>
          <p:nvPr/>
        </p:nvGrpSpPr>
        <p:grpSpPr>
          <a:xfrm>
            <a:off x="837412" y="920661"/>
            <a:ext cx="384351" cy="384004"/>
            <a:chOff x="837412" y="920661"/>
            <a:chExt cx="384351" cy="384004"/>
          </a:xfrm>
        </p:grpSpPr>
        <p:sp>
          <p:nvSpPr>
            <p:cNvPr id="223" name="Google Shape;223;p32"/>
            <p:cNvSpPr/>
            <p:nvPr/>
          </p:nvSpPr>
          <p:spPr>
            <a:xfrm>
              <a:off x="837412" y="920661"/>
              <a:ext cx="384351" cy="384004"/>
            </a:xfrm>
            <a:custGeom>
              <a:avLst/>
              <a:gdLst/>
              <a:ahLst/>
              <a:cxnLst/>
              <a:rect l="l" t="t" r="r" b="b"/>
              <a:pathLst>
                <a:path w="13312" h="13300" fill="none" extrusionOk="0">
                  <a:moveTo>
                    <a:pt x="8347" y="13181"/>
                  </a:moveTo>
                  <a:cubicBezTo>
                    <a:pt x="8728" y="13300"/>
                    <a:pt x="9133" y="13204"/>
                    <a:pt x="9430" y="12942"/>
                  </a:cubicBezTo>
                  <a:lnTo>
                    <a:pt x="10704" y="11680"/>
                  </a:lnTo>
                  <a:lnTo>
                    <a:pt x="11193" y="11192"/>
                  </a:lnTo>
                  <a:lnTo>
                    <a:pt x="11693" y="10692"/>
                  </a:lnTo>
                  <a:lnTo>
                    <a:pt x="12955" y="9418"/>
                  </a:lnTo>
                  <a:cubicBezTo>
                    <a:pt x="13217" y="9132"/>
                    <a:pt x="13312" y="8716"/>
                    <a:pt x="13193" y="8347"/>
                  </a:cubicBezTo>
                  <a:lnTo>
                    <a:pt x="10264" y="572"/>
                  </a:lnTo>
                  <a:cubicBezTo>
                    <a:pt x="10109" y="227"/>
                    <a:pt x="9764" y="0"/>
                    <a:pt x="9383" y="0"/>
                  </a:cubicBezTo>
                  <a:lnTo>
                    <a:pt x="7275" y="108"/>
                  </a:lnTo>
                  <a:cubicBezTo>
                    <a:pt x="6859" y="155"/>
                    <a:pt x="6466" y="334"/>
                    <a:pt x="6156" y="608"/>
                  </a:cubicBezTo>
                  <a:lnTo>
                    <a:pt x="3882" y="2882"/>
                  </a:lnTo>
                  <a:lnTo>
                    <a:pt x="3394" y="3370"/>
                  </a:lnTo>
                  <a:lnTo>
                    <a:pt x="2894" y="3870"/>
                  </a:lnTo>
                  <a:lnTo>
                    <a:pt x="620" y="6144"/>
                  </a:lnTo>
                  <a:cubicBezTo>
                    <a:pt x="346" y="6454"/>
                    <a:pt x="167" y="6846"/>
                    <a:pt x="120" y="7263"/>
                  </a:cubicBezTo>
                  <a:lnTo>
                    <a:pt x="13" y="9359"/>
                  </a:lnTo>
                  <a:cubicBezTo>
                    <a:pt x="1" y="9752"/>
                    <a:pt x="227" y="10097"/>
                    <a:pt x="584" y="10252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D1208D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2"/>
            <p:cNvSpPr/>
            <p:nvPr/>
          </p:nvSpPr>
          <p:spPr>
            <a:xfrm>
              <a:off x="948110" y="1036846"/>
              <a:ext cx="161946" cy="161166"/>
            </a:xfrm>
            <a:custGeom>
              <a:avLst/>
              <a:gdLst/>
              <a:ahLst/>
              <a:cxnLst/>
              <a:rect l="l" t="t" r="r" b="b"/>
              <a:pathLst>
                <a:path w="5609" h="5582" extrusionOk="0">
                  <a:moveTo>
                    <a:pt x="3941" y="1"/>
                  </a:moveTo>
                  <a:lnTo>
                    <a:pt x="3048" y="48"/>
                  </a:lnTo>
                  <a:cubicBezTo>
                    <a:pt x="2882" y="72"/>
                    <a:pt x="2715" y="144"/>
                    <a:pt x="2584" y="263"/>
                  </a:cubicBezTo>
                  <a:lnTo>
                    <a:pt x="1620" y="1215"/>
                  </a:lnTo>
                  <a:lnTo>
                    <a:pt x="1417" y="1429"/>
                  </a:lnTo>
                  <a:lnTo>
                    <a:pt x="1203" y="1632"/>
                  </a:lnTo>
                  <a:lnTo>
                    <a:pt x="262" y="2596"/>
                  </a:lnTo>
                  <a:cubicBezTo>
                    <a:pt x="143" y="2727"/>
                    <a:pt x="72" y="2894"/>
                    <a:pt x="48" y="3073"/>
                  </a:cubicBezTo>
                  <a:lnTo>
                    <a:pt x="0" y="3965"/>
                  </a:lnTo>
                  <a:cubicBezTo>
                    <a:pt x="0" y="4120"/>
                    <a:pt x="96" y="4275"/>
                    <a:pt x="251" y="4335"/>
                  </a:cubicBezTo>
                  <a:lnTo>
                    <a:pt x="3525" y="5561"/>
                  </a:lnTo>
                  <a:cubicBezTo>
                    <a:pt x="3570" y="5575"/>
                    <a:pt x="3616" y="5582"/>
                    <a:pt x="3662" y="5582"/>
                  </a:cubicBezTo>
                  <a:cubicBezTo>
                    <a:pt x="3773" y="5582"/>
                    <a:pt x="3881" y="5542"/>
                    <a:pt x="3965" y="5466"/>
                  </a:cubicBezTo>
                  <a:lnTo>
                    <a:pt x="4501" y="4930"/>
                  </a:lnTo>
                  <a:lnTo>
                    <a:pt x="4715" y="4716"/>
                  </a:lnTo>
                  <a:lnTo>
                    <a:pt x="4918" y="4513"/>
                  </a:lnTo>
                  <a:lnTo>
                    <a:pt x="5454" y="3977"/>
                  </a:lnTo>
                  <a:cubicBezTo>
                    <a:pt x="5561" y="3846"/>
                    <a:pt x="5608" y="3680"/>
                    <a:pt x="5549" y="3525"/>
                  </a:cubicBezTo>
                  <a:lnTo>
                    <a:pt x="4322" y="251"/>
                  </a:lnTo>
                  <a:cubicBezTo>
                    <a:pt x="4251" y="96"/>
                    <a:pt x="4108" y="1"/>
                    <a:pt x="3941" y="1"/>
                  </a:cubicBez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" name="Google Shape;225;p32"/>
          <p:cNvGrpSpPr/>
          <p:nvPr/>
        </p:nvGrpSpPr>
        <p:grpSpPr>
          <a:xfrm>
            <a:off x="7920781" y="920477"/>
            <a:ext cx="384351" cy="384351"/>
            <a:chOff x="7920781" y="920477"/>
            <a:chExt cx="384351" cy="384351"/>
          </a:xfrm>
        </p:grpSpPr>
        <p:sp>
          <p:nvSpPr>
            <p:cNvPr id="226" name="Google Shape;226;p32"/>
            <p:cNvSpPr/>
            <p:nvPr/>
          </p:nvSpPr>
          <p:spPr>
            <a:xfrm>
              <a:off x="7920781" y="920477"/>
              <a:ext cx="384351" cy="384351"/>
            </a:xfrm>
            <a:custGeom>
              <a:avLst/>
              <a:gdLst/>
              <a:ahLst/>
              <a:cxnLst/>
              <a:rect l="l" t="t" r="r" b="b"/>
              <a:pathLst>
                <a:path w="13312" h="13312" fill="none" extrusionOk="0">
                  <a:moveTo>
                    <a:pt x="4953" y="13193"/>
                  </a:moveTo>
                  <a:cubicBezTo>
                    <a:pt x="4584" y="13312"/>
                    <a:pt x="4167" y="13216"/>
                    <a:pt x="3882" y="12954"/>
                  </a:cubicBezTo>
                  <a:lnTo>
                    <a:pt x="2608" y="11692"/>
                  </a:lnTo>
                  <a:lnTo>
                    <a:pt x="2119" y="11192"/>
                  </a:lnTo>
                  <a:lnTo>
                    <a:pt x="1619" y="10704"/>
                  </a:lnTo>
                  <a:lnTo>
                    <a:pt x="345" y="9430"/>
                  </a:lnTo>
                  <a:cubicBezTo>
                    <a:pt x="83" y="9133"/>
                    <a:pt x="0" y="8728"/>
                    <a:pt x="119" y="8347"/>
                  </a:cubicBezTo>
                  <a:lnTo>
                    <a:pt x="3048" y="584"/>
                  </a:lnTo>
                  <a:cubicBezTo>
                    <a:pt x="3203" y="227"/>
                    <a:pt x="3548" y="0"/>
                    <a:pt x="3941" y="0"/>
                  </a:cubicBezTo>
                  <a:lnTo>
                    <a:pt x="6037" y="120"/>
                  </a:lnTo>
                  <a:cubicBezTo>
                    <a:pt x="6453" y="167"/>
                    <a:pt x="6846" y="334"/>
                    <a:pt x="7156" y="620"/>
                  </a:cubicBezTo>
                  <a:lnTo>
                    <a:pt x="9430" y="2894"/>
                  </a:lnTo>
                  <a:lnTo>
                    <a:pt x="9930" y="3382"/>
                  </a:lnTo>
                  <a:lnTo>
                    <a:pt x="10418" y="3882"/>
                  </a:lnTo>
                  <a:lnTo>
                    <a:pt x="12692" y="6156"/>
                  </a:lnTo>
                  <a:cubicBezTo>
                    <a:pt x="12978" y="6466"/>
                    <a:pt x="13145" y="6858"/>
                    <a:pt x="13192" y="7275"/>
                  </a:cubicBezTo>
                  <a:lnTo>
                    <a:pt x="13311" y="9371"/>
                  </a:lnTo>
                  <a:cubicBezTo>
                    <a:pt x="13311" y="9764"/>
                    <a:pt x="13085" y="10109"/>
                    <a:pt x="12728" y="10264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D1208D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2"/>
            <p:cNvSpPr/>
            <p:nvPr/>
          </p:nvSpPr>
          <p:spPr>
            <a:xfrm>
              <a:off x="8032491" y="1037009"/>
              <a:ext cx="162292" cy="161166"/>
            </a:xfrm>
            <a:custGeom>
              <a:avLst/>
              <a:gdLst/>
              <a:ahLst/>
              <a:cxnLst/>
              <a:rect l="l" t="t" r="r" b="b"/>
              <a:pathLst>
                <a:path w="5621" h="5582" extrusionOk="0">
                  <a:moveTo>
                    <a:pt x="1656" y="1"/>
                  </a:moveTo>
                  <a:cubicBezTo>
                    <a:pt x="1501" y="1"/>
                    <a:pt x="1358" y="96"/>
                    <a:pt x="1286" y="251"/>
                  </a:cubicBezTo>
                  <a:lnTo>
                    <a:pt x="48" y="3525"/>
                  </a:lnTo>
                  <a:cubicBezTo>
                    <a:pt x="1" y="3680"/>
                    <a:pt x="36" y="3846"/>
                    <a:pt x="155" y="3977"/>
                  </a:cubicBezTo>
                  <a:lnTo>
                    <a:pt x="691" y="4513"/>
                  </a:lnTo>
                  <a:lnTo>
                    <a:pt x="894" y="4716"/>
                  </a:lnTo>
                  <a:lnTo>
                    <a:pt x="1108" y="4930"/>
                  </a:lnTo>
                  <a:lnTo>
                    <a:pt x="1644" y="5466"/>
                  </a:lnTo>
                  <a:cubicBezTo>
                    <a:pt x="1728" y="5542"/>
                    <a:pt x="1836" y="5582"/>
                    <a:pt x="1947" y="5582"/>
                  </a:cubicBezTo>
                  <a:cubicBezTo>
                    <a:pt x="1993" y="5582"/>
                    <a:pt x="2039" y="5575"/>
                    <a:pt x="2084" y="5561"/>
                  </a:cubicBezTo>
                  <a:lnTo>
                    <a:pt x="5370" y="4335"/>
                  </a:lnTo>
                  <a:cubicBezTo>
                    <a:pt x="5525" y="4263"/>
                    <a:pt x="5620" y="4120"/>
                    <a:pt x="5620" y="3954"/>
                  </a:cubicBezTo>
                  <a:lnTo>
                    <a:pt x="5573" y="3061"/>
                  </a:lnTo>
                  <a:cubicBezTo>
                    <a:pt x="5549" y="2894"/>
                    <a:pt x="5477" y="2727"/>
                    <a:pt x="5358" y="2596"/>
                  </a:cubicBezTo>
                  <a:lnTo>
                    <a:pt x="4406" y="1632"/>
                  </a:lnTo>
                  <a:lnTo>
                    <a:pt x="4192" y="1429"/>
                  </a:lnTo>
                  <a:lnTo>
                    <a:pt x="3989" y="1215"/>
                  </a:lnTo>
                  <a:lnTo>
                    <a:pt x="3025" y="263"/>
                  </a:lnTo>
                  <a:cubicBezTo>
                    <a:pt x="2894" y="144"/>
                    <a:pt x="2727" y="72"/>
                    <a:pt x="2549" y="48"/>
                  </a:cubicBezTo>
                  <a:lnTo>
                    <a:pt x="1656" y="1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8" name="Google Shape;228;p32"/>
          <p:cNvSpPr/>
          <p:nvPr/>
        </p:nvSpPr>
        <p:spPr>
          <a:xfrm>
            <a:off x="948439" y="3834739"/>
            <a:ext cx="162292" cy="161137"/>
          </a:xfrm>
          <a:custGeom>
            <a:avLst/>
            <a:gdLst/>
            <a:ahLst/>
            <a:cxnLst/>
            <a:rect l="l" t="t" r="r" b="b"/>
            <a:pathLst>
              <a:path w="5621" h="5581" extrusionOk="0">
                <a:moveTo>
                  <a:pt x="3671" y="0"/>
                </a:moveTo>
                <a:cubicBezTo>
                  <a:pt x="3626" y="0"/>
                  <a:pt x="3581" y="7"/>
                  <a:pt x="3537" y="21"/>
                </a:cubicBezTo>
                <a:lnTo>
                  <a:pt x="251" y="1259"/>
                </a:lnTo>
                <a:cubicBezTo>
                  <a:pt x="96" y="1318"/>
                  <a:pt x="1" y="1461"/>
                  <a:pt x="1" y="1628"/>
                </a:cubicBezTo>
                <a:lnTo>
                  <a:pt x="48" y="2521"/>
                </a:lnTo>
                <a:cubicBezTo>
                  <a:pt x="72" y="2699"/>
                  <a:pt x="143" y="2866"/>
                  <a:pt x="263" y="2997"/>
                </a:cubicBezTo>
                <a:lnTo>
                  <a:pt x="1215" y="3950"/>
                </a:lnTo>
                <a:lnTo>
                  <a:pt x="1429" y="4164"/>
                </a:lnTo>
                <a:lnTo>
                  <a:pt x="1632" y="4366"/>
                </a:lnTo>
                <a:lnTo>
                  <a:pt x="2596" y="5319"/>
                </a:lnTo>
                <a:cubicBezTo>
                  <a:pt x="2727" y="5438"/>
                  <a:pt x="2894" y="5521"/>
                  <a:pt x="3060" y="5533"/>
                </a:cubicBezTo>
                <a:lnTo>
                  <a:pt x="3953" y="5581"/>
                </a:lnTo>
                <a:cubicBezTo>
                  <a:pt x="4120" y="5581"/>
                  <a:pt x="4263" y="5486"/>
                  <a:pt x="4334" y="5343"/>
                </a:cubicBezTo>
                <a:lnTo>
                  <a:pt x="5561" y="2068"/>
                </a:lnTo>
                <a:cubicBezTo>
                  <a:pt x="5620" y="1902"/>
                  <a:pt x="5573" y="1735"/>
                  <a:pt x="5466" y="1616"/>
                </a:cubicBezTo>
                <a:lnTo>
                  <a:pt x="4930" y="1080"/>
                </a:lnTo>
                <a:lnTo>
                  <a:pt x="4727" y="866"/>
                </a:lnTo>
                <a:lnTo>
                  <a:pt x="4513" y="664"/>
                </a:lnTo>
                <a:lnTo>
                  <a:pt x="3977" y="128"/>
                </a:lnTo>
                <a:cubicBezTo>
                  <a:pt x="3892" y="43"/>
                  <a:pt x="3783" y="0"/>
                  <a:pt x="3671" y="0"/>
                </a:cubicBezTo>
                <a:close/>
              </a:path>
            </a:pathLst>
          </a:custGeom>
          <a:solidFill>
            <a:srgbClr val="5ED2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2"/>
          <p:cNvSpPr/>
          <p:nvPr/>
        </p:nvSpPr>
        <p:spPr>
          <a:xfrm>
            <a:off x="8107369" y="3834727"/>
            <a:ext cx="161946" cy="161137"/>
          </a:xfrm>
          <a:custGeom>
            <a:avLst/>
            <a:gdLst/>
            <a:ahLst/>
            <a:cxnLst/>
            <a:rect l="l" t="t" r="r" b="b"/>
            <a:pathLst>
              <a:path w="5609" h="5581" extrusionOk="0">
                <a:moveTo>
                  <a:pt x="1950" y="0"/>
                </a:moveTo>
                <a:cubicBezTo>
                  <a:pt x="1838" y="0"/>
                  <a:pt x="1729" y="43"/>
                  <a:pt x="1644" y="128"/>
                </a:cubicBezTo>
                <a:lnTo>
                  <a:pt x="1108" y="664"/>
                </a:lnTo>
                <a:lnTo>
                  <a:pt x="894" y="866"/>
                </a:lnTo>
                <a:lnTo>
                  <a:pt x="679" y="1080"/>
                </a:lnTo>
                <a:lnTo>
                  <a:pt x="155" y="1616"/>
                </a:lnTo>
                <a:cubicBezTo>
                  <a:pt x="36" y="1735"/>
                  <a:pt x="1" y="1902"/>
                  <a:pt x="48" y="2068"/>
                </a:cubicBezTo>
                <a:lnTo>
                  <a:pt x="1286" y="5343"/>
                </a:lnTo>
                <a:cubicBezTo>
                  <a:pt x="1346" y="5486"/>
                  <a:pt x="1501" y="5581"/>
                  <a:pt x="1656" y="5581"/>
                </a:cubicBezTo>
                <a:lnTo>
                  <a:pt x="2549" y="5533"/>
                </a:lnTo>
                <a:cubicBezTo>
                  <a:pt x="2727" y="5509"/>
                  <a:pt x="2894" y="5438"/>
                  <a:pt x="3025" y="5319"/>
                </a:cubicBezTo>
                <a:lnTo>
                  <a:pt x="3977" y="4366"/>
                </a:lnTo>
                <a:lnTo>
                  <a:pt x="4192" y="4164"/>
                </a:lnTo>
                <a:lnTo>
                  <a:pt x="4394" y="3950"/>
                </a:lnTo>
                <a:lnTo>
                  <a:pt x="5358" y="2997"/>
                </a:lnTo>
                <a:cubicBezTo>
                  <a:pt x="5477" y="2866"/>
                  <a:pt x="5549" y="2699"/>
                  <a:pt x="5561" y="2521"/>
                </a:cubicBezTo>
                <a:lnTo>
                  <a:pt x="5608" y="1628"/>
                </a:lnTo>
                <a:cubicBezTo>
                  <a:pt x="5608" y="1461"/>
                  <a:pt x="5513" y="1318"/>
                  <a:pt x="5370" y="1259"/>
                </a:cubicBezTo>
                <a:lnTo>
                  <a:pt x="2084" y="21"/>
                </a:lnTo>
                <a:cubicBezTo>
                  <a:pt x="2040" y="7"/>
                  <a:pt x="1995" y="0"/>
                  <a:pt x="1950" y="0"/>
                </a:cubicBezTo>
                <a:close/>
              </a:path>
            </a:pathLst>
          </a:custGeom>
          <a:solidFill>
            <a:srgbClr val="5ED2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2"/>
          <p:cNvSpPr/>
          <p:nvPr/>
        </p:nvSpPr>
        <p:spPr>
          <a:xfrm>
            <a:off x="1749711" y="3150876"/>
            <a:ext cx="5648755" cy="236626"/>
          </a:xfrm>
          <a:custGeom>
            <a:avLst/>
            <a:gdLst/>
            <a:ahLst/>
            <a:cxnLst/>
            <a:rect l="l" t="t" r="r" b="b"/>
            <a:pathLst>
              <a:path w="154591" h="7847" fill="none" extrusionOk="0">
                <a:moveTo>
                  <a:pt x="0" y="7847"/>
                </a:moveTo>
                <a:lnTo>
                  <a:pt x="7513" y="893"/>
                </a:lnTo>
                <a:cubicBezTo>
                  <a:pt x="8156" y="358"/>
                  <a:pt x="8954" y="48"/>
                  <a:pt x="9787" y="0"/>
                </a:cubicBezTo>
                <a:lnTo>
                  <a:pt x="144816" y="0"/>
                </a:lnTo>
                <a:cubicBezTo>
                  <a:pt x="145649" y="48"/>
                  <a:pt x="146435" y="358"/>
                  <a:pt x="147078" y="893"/>
                </a:cubicBezTo>
                <a:lnTo>
                  <a:pt x="154591" y="7847"/>
                </a:lnTo>
              </a:path>
            </a:pathLst>
          </a:custGeom>
          <a:noFill/>
          <a:ln w="28575" cap="rnd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32"/>
          <p:cNvSpPr/>
          <p:nvPr/>
        </p:nvSpPr>
        <p:spPr>
          <a:xfrm>
            <a:off x="5018184" y="1134237"/>
            <a:ext cx="501460" cy="117243"/>
          </a:xfrm>
          <a:custGeom>
            <a:avLst/>
            <a:gdLst/>
            <a:ahLst/>
            <a:cxnLst/>
            <a:rect l="l" t="t" r="r" b="b"/>
            <a:pathLst>
              <a:path w="18182" h="4251" fill="none" extrusionOk="0">
                <a:moveTo>
                  <a:pt x="17776" y="0"/>
                </a:moveTo>
                <a:cubicBezTo>
                  <a:pt x="18110" y="0"/>
                  <a:pt x="18181" y="179"/>
                  <a:pt x="17943" y="405"/>
                </a:cubicBezTo>
                <a:lnTo>
                  <a:pt x="14181" y="3846"/>
                </a:lnTo>
                <a:cubicBezTo>
                  <a:pt x="13883" y="4084"/>
                  <a:pt x="13514" y="4227"/>
                  <a:pt x="13133" y="4251"/>
                </a:cubicBezTo>
                <a:lnTo>
                  <a:pt x="405" y="4251"/>
                </a:lnTo>
                <a:cubicBezTo>
                  <a:pt x="72" y="4251"/>
                  <a:pt x="0" y="4060"/>
                  <a:pt x="250" y="3846"/>
                </a:cubicBezTo>
                <a:lnTo>
                  <a:pt x="4013" y="405"/>
                </a:lnTo>
                <a:cubicBezTo>
                  <a:pt x="4310" y="155"/>
                  <a:pt x="4667" y="24"/>
                  <a:pt x="5060" y="0"/>
                </a:cubicBezTo>
                <a:close/>
              </a:path>
            </a:pathLst>
          </a:custGeom>
          <a:noFill/>
          <a:ln w="19050" cap="flat" cmpd="sng">
            <a:solidFill>
              <a:srgbClr val="D1208D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2"/>
          <p:cNvSpPr/>
          <p:nvPr/>
        </p:nvSpPr>
        <p:spPr>
          <a:xfrm>
            <a:off x="5466083" y="1134237"/>
            <a:ext cx="501460" cy="117243"/>
          </a:xfrm>
          <a:custGeom>
            <a:avLst/>
            <a:gdLst/>
            <a:ahLst/>
            <a:cxnLst/>
            <a:rect l="l" t="t" r="r" b="b"/>
            <a:pathLst>
              <a:path w="18182" h="4251" extrusionOk="0">
                <a:moveTo>
                  <a:pt x="5049" y="0"/>
                </a:moveTo>
                <a:cubicBezTo>
                  <a:pt x="4668" y="24"/>
                  <a:pt x="4310" y="155"/>
                  <a:pt x="4013" y="405"/>
                </a:cubicBezTo>
                <a:lnTo>
                  <a:pt x="250" y="3846"/>
                </a:lnTo>
                <a:cubicBezTo>
                  <a:pt x="0" y="4060"/>
                  <a:pt x="72" y="4251"/>
                  <a:pt x="405" y="4251"/>
                </a:cubicBezTo>
                <a:lnTo>
                  <a:pt x="13133" y="4251"/>
                </a:lnTo>
                <a:cubicBezTo>
                  <a:pt x="13514" y="4227"/>
                  <a:pt x="13871" y="4084"/>
                  <a:pt x="14169" y="3846"/>
                </a:cubicBezTo>
                <a:lnTo>
                  <a:pt x="17943" y="405"/>
                </a:lnTo>
                <a:cubicBezTo>
                  <a:pt x="18181" y="179"/>
                  <a:pt x="18110" y="0"/>
                  <a:pt x="17776" y="0"/>
                </a:cubicBezTo>
                <a:close/>
              </a:path>
            </a:pathLst>
          </a:custGeom>
          <a:solidFill>
            <a:srgbClr val="5ED2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2"/>
          <p:cNvSpPr/>
          <p:nvPr/>
        </p:nvSpPr>
        <p:spPr>
          <a:xfrm>
            <a:off x="4064577" y="1134237"/>
            <a:ext cx="1013069" cy="117243"/>
          </a:xfrm>
          <a:custGeom>
            <a:avLst/>
            <a:gdLst/>
            <a:ahLst/>
            <a:cxnLst/>
            <a:rect l="l" t="t" r="r" b="b"/>
            <a:pathLst>
              <a:path w="36732" h="4251" extrusionOk="0">
                <a:moveTo>
                  <a:pt x="405" y="0"/>
                </a:moveTo>
                <a:cubicBezTo>
                  <a:pt x="72" y="0"/>
                  <a:pt x="0" y="179"/>
                  <a:pt x="250" y="405"/>
                </a:cubicBezTo>
                <a:lnTo>
                  <a:pt x="4013" y="3846"/>
                </a:lnTo>
                <a:cubicBezTo>
                  <a:pt x="4311" y="4084"/>
                  <a:pt x="4680" y="4227"/>
                  <a:pt x="5061" y="4251"/>
                </a:cubicBezTo>
                <a:lnTo>
                  <a:pt x="31671" y="4251"/>
                </a:lnTo>
                <a:cubicBezTo>
                  <a:pt x="32052" y="4227"/>
                  <a:pt x="32421" y="4084"/>
                  <a:pt x="32719" y="3846"/>
                </a:cubicBezTo>
                <a:lnTo>
                  <a:pt x="36481" y="405"/>
                </a:lnTo>
                <a:cubicBezTo>
                  <a:pt x="36731" y="179"/>
                  <a:pt x="36660" y="0"/>
                  <a:pt x="36326" y="0"/>
                </a:cubicBezTo>
                <a:close/>
              </a:path>
            </a:pathLst>
          </a:custGeom>
          <a:solidFill>
            <a:srgbClr val="5ED2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2"/>
          <p:cNvSpPr/>
          <p:nvPr/>
        </p:nvSpPr>
        <p:spPr>
          <a:xfrm>
            <a:off x="3622580" y="1134237"/>
            <a:ext cx="501460" cy="117243"/>
          </a:xfrm>
          <a:custGeom>
            <a:avLst/>
            <a:gdLst/>
            <a:ahLst/>
            <a:cxnLst/>
            <a:rect l="l" t="t" r="r" b="b"/>
            <a:pathLst>
              <a:path w="18182" h="4251" fill="none" extrusionOk="0">
                <a:moveTo>
                  <a:pt x="13133" y="0"/>
                </a:moveTo>
                <a:cubicBezTo>
                  <a:pt x="13514" y="24"/>
                  <a:pt x="13883" y="155"/>
                  <a:pt x="14169" y="405"/>
                </a:cubicBezTo>
                <a:lnTo>
                  <a:pt x="17943" y="3846"/>
                </a:lnTo>
                <a:cubicBezTo>
                  <a:pt x="18181" y="4060"/>
                  <a:pt x="18110" y="4251"/>
                  <a:pt x="17777" y="4251"/>
                </a:cubicBezTo>
                <a:lnTo>
                  <a:pt x="5061" y="4251"/>
                </a:lnTo>
                <a:cubicBezTo>
                  <a:pt x="4668" y="4227"/>
                  <a:pt x="4311" y="4084"/>
                  <a:pt x="4013" y="3846"/>
                </a:cubicBezTo>
                <a:lnTo>
                  <a:pt x="251" y="405"/>
                </a:lnTo>
                <a:cubicBezTo>
                  <a:pt x="1" y="179"/>
                  <a:pt x="72" y="0"/>
                  <a:pt x="405" y="0"/>
                </a:cubicBezTo>
                <a:close/>
              </a:path>
            </a:pathLst>
          </a:custGeom>
          <a:noFill/>
          <a:ln w="19050" cap="flat" cmpd="sng">
            <a:solidFill>
              <a:srgbClr val="D1208D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2"/>
          <p:cNvSpPr/>
          <p:nvPr/>
        </p:nvSpPr>
        <p:spPr>
          <a:xfrm>
            <a:off x="3175012" y="1134237"/>
            <a:ext cx="501129" cy="117243"/>
          </a:xfrm>
          <a:custGeom>
            <a:avLst/>
            <a:gdLst/>
            <a:ahLst/>
            <a:cxnLst/>
            <a:rect l="l" t="t" r="r" b="b"/>
            <a:pathLst>
              <a:path w="18170" h="4251" extrusionOk="0">
                <a:moveTo>
                  <a:pt x="393" y="0"/>
                </a:moveTo>
                <a:cubicBezTo>
                  <a:pt x="60" y="0"/>
                  <a:pt x="0" y="179"/>
                  <a:pt x="239" y="405"/>
                </a:cubicBezTo>
                <a:lnTo>
                  <a:pt x="4001" y="3846"/>
                </a:lnTo>
                <a:cubicBezTo>
                  <a:pt x="4299" y="4084"/>
                  <a:pt x="4668" y="4227"/>
                  <a:pt x="5049" y="4251"/>
                </a:cubicBezTo>
                <a:lnTo>
                  <a:pt x="17776" y="4251"/>
                </a:lnTo>
                <a:cubicBezTo>
                  <a:pt x="18098" y="4251"/>
                  <a:pt x="18169" y="4060"/>
                  <a:pt x="17931" y="3846"/>
                </a:cubicBezTo>
                <a:lnTo>
                  <a:pt x="14169" y="405"/>
                </a:lnTo>
                <a:cubicBezTo>
                  <a:pt x="13871" y="155"/>
                  <a:pt x="13502" y="24"/>
                  <a:pt x="13121" y="0"/>
                </a:cubicBezTo>
                <a:close/>
              </a:path>
            </a:pathLst>
          </a:custGeom>
          <a:solidFill>
            <a:srgbClr val="5ED2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6" name="Google Shape;236;p32"/>
          <p:cNvGrpSpPr/>
          <p:nvPr/>
        </p:nvGrpSpPr>
        <p:grpSpPr>
          <a:xfrm>
            <a:off x="2471950" y="3960879"/>
            <a:ext cx="929998" cy="126785"/>
            <a:chOff x="2424425" y="3960879"/>
            <a:chExt cx="929998" cy="126785"/>
          </a:xfrm>
        </p:grpSpPr>
        <p:sp>
          <p:nvSpPr>
            <p:cNvPr id="237" name="Google Shape;237;p32"/>
            <p:cNvSpPr/>
            <p:nvPr/>
          </p:nvSpPr>
          <p:spPr>
            <a:xfrm>
              <a:off x="2424425" y="3977289"/>
              <a:ext cx="929998" cy="110375"/>
            </a:xfrm>
            <a:custGeom>
              <a:avLst/>
              <a:gdLst/>
              <a:ahLst/>
              <a:cxnLst/>
              <a:rect l="l" t="t" r="r" b="b"/>
              <a:pathLst>
                <a:path w="33720" h="4002" fill="none" extrusionOk="0">
                  <a:moveTo>
                    <a:pt x="33719" y="1"/>
                  </a:moveTo>
                  <a:lnTo>
                    <a:pt x="29052" y="4001"/>
                  </a:lnTo>
                  <a:lnTo>
                    <a:pt x="1" y="4001"/>
                  </a:lnTo>
                </a:path>
              </a:pathLst>
            </a:custGeom>
            <a:noFill/>
            <a:ln w="14875" cap="flat" cmpd="sng">
              <a:solidFill>
                <a:srgbClr val="5ED2F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2"/>
            <p:cNvSpPr/>
            <p:nvPr/>
          </p:nvSpPr>
          <p:spPr>
            <a:xfrm>
              <a:off x="2424425" y="39608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2"/>
            <p:cNvSpPr/>
            <p:nvPr/>
          </p:nvSpPr>
          <p:spPr>
            <a:xfrm>
              <a:off x="2550521" y="39608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2"/>
            <p:cNvSpPr/>
            <p:nvPr/>
          </p:nvSpPr>
          <p:spPr>
            <a:xfrm>
              <a:off x="2676616" y="39608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2"/>
            <p:cNvSpPr/>
            <p:nvPr/>
          </p:nvSpPr>
          <p:spPr>
            <a:xfrm>
              <a:off x="2802712" y="39608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3875" cap="flat" cmpd="sng">
              <a:solidFill>
                <a:srgbClr val="2C769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2"/>
            <p:cNvSpPr/>
            <p:nvPr/>
          </p:nvSpPr>
          <p:spPr>
            <a:xfrm>
              <a:off x="2928808" y="39608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3875" cap="flat" cmpd="sng">
              <a:solidFill>
                <a:srgbClr val="2C769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2"/>
            <p:cNvSpPr/>
            <p:nvPr/>
          </p:nvSpPr>
          <p:spPr>
            <a:xfrm>
              <a:off x="3054904" y="39608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3875" cap="flat" cmpd="sng">
              <a:solidFill>
                <a:srgbClr val="2C769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244;p32"/>
          <p:cNvGrpSpPr/>
          <p:nvPr/>
        </p:nvGrpSpPr>
        <p:grpSpPr>
          <a:xfrm>
            <a:off x="5742411" y="3960879"/>
            <a:ext cx="929639" cy="126785"/>
            <a:chOff x="5694885" y="3960879"/>
            <a:chExt cx="929639" cy="126785"/>
          </a:xfrm>
        </p:grpSpPr>
        <p:sp>
          <p:nvSpPr>
            <p:cNvPr id="245" name="Google Shape;245;p32"/>
            <p:cNvSpPr/>
            <p:nvPr/>
          </p:nvSpPr>
          <p:spPr>
            <a:xfrm>
              <a:off x="5694885" y="3977289"/>
              <a:ext cx="929639" cy="110375"/>
            </a:xfrm>
            <a:custGeom>
              <a:avLst/>
              <a:gdLst/>
              <a:ahLst/>
              <a:cxnLst/>
              <a:rect l="l" t="t" r="r" b="b"/>
              <a:pathLst>
                <a:path w="33707" h="4002" fill="none" extrusionOk="0">
                  <a:moveTo>
                    <a:pt x="0" y="1"/>
                  </a:moveTo>
                  <a:lnTo>
                    <a:pt x="4656" y="4001"/>
                  </a:lnTo>
                  <a:lnTo>
                    <a:pt x="33707" y="4001"/>
                  </a:lnTo>
                </a:path>
              </a:pathLst>
            </a:custGeom>
            <a:noFill/>
            <a:ln w="14875" cap="flat" cmpd="sng">
              <a:solidFill>
                <a:srgbClr val="5ED2F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2"/>
            <p:cNvSpPr/>
            <p:nvPr/>
          </p:nvSpPr>
          <p:spPr>
            <a:xfrm>
              <a:off x="6556540" y="3960879"/>
              <a:ext cx="67985" cy="67985"/>
            </a:xfrm>
            <a:custGeom>
              <a:avLst/>
              <a:gdLst/>
              <a:ahLst/>
              <a:cxnLst/>
              <a:rect l="l" t="t" r="r" b="b"/>
              <a:pathLst>
                <a:path w="2465" h="2465" extrusionOk="0">
                  <a:moveTo>
                    <a:pt x="0" y="0"/>
                  </a:moveTo>
                  <a:lnTo>
                    <a:pt x="0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2"/>
            <p:cNvSpPr/>
            <p:nvPr/>
          </p:nvSpPr>
          <p:spPr>
            <a:xfrm>
              <a:off x="6430444" y="3960879"/>
              <a:ext cx="67985" cy="67985"/>
            </a:xfrm>
            <a:custGeom>
              <a:avLst/>
              <a:gdLst/>
              <a:ahLst/>
              <a:cxnLst/>
              <a:rect l="l" t="t" r="r" b="b"/>
              <a:pathLst>
                <a:path w="2465" h="2465" extrusionOk="0">
                  <a:moveTo>
                    <a:pt x="0" y="0"/>
                  </a:moveTo>
                  <a:lnTo>
                    <a:pt x="0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2"/>
            <p:cNvSpPr/>
            <p:nvPr/>
          </p:nvSpPr>
          <p:spPr>
            <a:xfrm>
              <a:off x="6304348" y="3960879"/>
              <a:ext cx="67985" cy="67985"/>
            </a:xfrm>
            <a:custGeom>
              <a:avLst/>
              <a:gdLst/>
              <a:ahLst/>
              <a:cxnLst/>
              <a:rect l="l" t="t" r="r" b="b"/>
              <a:pathLst>
                <a:path w="2465" h="2465" extrusionOk="0">
                  <a:moveTo>
                    <a:pt x="0" y="0"/>
                  </a:moveTo>
                  <a:lnTo>
                    <a:pt x="0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2"/>
            <p:cNvSpPr/>
            <p:nvPr/>
          </p:nvSpPr>
          <p:spPr>
            <a:xfrm>
              <a:off x="6178252" y="3960879"/>
              <a:ext cx="67985" cy="67985"/>
            </a:xfrm>
            <a:custGeom>
              <a:avLst/>
              <a:gdLst/>
              <a:ahLst/>
              <a:cxnLst/>
              <a:rect l="l" t="t" r="r" b="b"/>
              <a:pathLst>
                <a:path w="2465" h="2465" fill="none" extrusionOk="0">
                  <a:moveTo>
                    <a:pt x="2465" y="2465"/>
                  </a:moveTo>
                  <a:lnTo>
                    <a:pt x="0" y="2465"/>
                  </a:lnTo>
                  <a:lnTo>
                    <a:pt x="0" y="0"/>
                  </a:lnTo>
                  <a:lnTo>
                    <a:pt x="2465" y="0"/>
                  </a:lnTo>
                  <a:close/>
                </a:path>
              </a:pathLst>
            </a:custGeom>
            <a:noFill/>
            <a:ln w="3875" cap="flat" cmpd="sng">
              <a:solidFill>
                <a:srgbClr val="2C769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2"/>
            <p:cNvSpPr/>
            <p:nvPr/>
          </p:nvSpPr>
          <p:spPr>
            <a:xfrm>
              <a:off x="6052157" y="3960879"/>
              <a:ext cx="67985" cy="67985"/>
            </a:xfrm>
            <a:custGeom>
              <a:avLst/>
              <a:gdLst/>
              <a:ahLst/>
              <a:cxnLst/>
              <a:rect l="l" t="t" r="r" b="b"/>
              <a:pathLst>
                <a:path w="2465" h="2465" fill="none" extrusionOk="0">
                  <a:moveTo>
                    <a:pt x="2465" y="2465"/>
                  </a:moveTo>
                  <a:lnTo>
                    <a:pt x="0" y="2465"/>
                  </a:lnTo>
                  <a:lnTo>
                    <a:pt x="0" y="0"/>
                  </a:lnTo>
                  <a:lnTo>
                    <a:pt x="2465" y="0"/>
                  </a:lnTo>
                  <a:close/>
                </a:path>
              </a:pathLst>
            </a:custGeom>
            <a:noFill/>
            <a:ln w="3875" cap="flat" cmpd="sng">
              <a:solidFill>
                <a:srgbClr val="2C769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2"/>
            <p:cNvSpPr/>
            <p:nvPr/>
          </p:nvSpPr>
          <p:spPr>
            <a:xfrm>
              <a:off x="5926061" y="3960879"/>
              <a:ext cx="67985" cy="67985"/>
            </a:xfrm>
            <a:custGeom>
              <a:avLst/>
              <a:gdLst/>
              <a:ahLst/>
              <a:cxnLst/>
              <a:rect l="l" t="t" r="r" b="b"/>
              <a:pathLst>
                <a:path w="2465" h="2465" fill="none" extrusionOk="0">
                  <a:moveTo>
                    <a:pt x="2465" y="2465"/>
                  </a:moveTo>
                  <a:lnTo>
                    <a:pt x="0" y="2465"/>
                  </a:lnTo>
                  <a:lnTo>
                    <a:pt x="0" y="0"/>
                  </a:lnTo>
                  <a:lnTo>
                    <a:pt x="2465" y="0"/>
                  </a:lnTo>
                  <a:close/>
                </a:path>
              </a:pathLst>
            </a:custGeom>
            <a:noFill/>
            <a:ln w="3875" cap="flat" cmpd="sng">
              <a:solidFill>
                <a:srgbClr val="2C769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" name="Google Shape;252;p32"/>
          <p:cNvGrpSpPr/>
          <p:nvPr/>
        </p:nvGrpSpPr>
        <p:grpSpPr>
          <a:xfrm>
            <a:off x="6449603" y="3544125"/>
            <a:ext cx="359947" cy="127116"/>
            <a:chOff x="6476503" y="3544125"/>
            <a:chExt cx="359947" cy="127116"/>
          </a:xfrm>
        </p:grpSpPr>
        <p:sp>
          <p:nvSpPr>
            <p:cNvPr id="253" name="Google Shape;253;p32"/>
            <p:cNvSpPr/>
            <p:nvPr/>
          </p:nvSpPr>
          <p:spPr>
            <a:xfrm>
              <a:off x="6476503" y="3544125"/>
              <a:ext cx="73280" cy="127116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381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2"/>
            <p:cNvSpPr/>
            <p:nvPr/>
          </p:nvSpPr>
          <p:spPr>
            <a:xfrm>
              <a:off x="6571737" y="3544125"/>
              <a:ext cx="73583" cy="127116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381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2"/>
            <p:cNvSpPr/>
            <p:nvPr/>
          </p:nvSpPr>
          <p:spPr>
            <a:xfrm>
              <a:off x="6667301" y="3544125"/>
              <a:ext cx="73583" cy="127116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381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2"/>
            <p:cNvSpPr/>
            <p:nvPr/>
          </p:nvSpPr>
          <p:spPr>
            <a:xfrm>
              <a:off x="6762866" y="3544125"/>
              <a:ext cx="73583" cy="127116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381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" name="Google Shape;257;p32"/>
          <p:cNvGrpSpPr/>
          <p:nvPr/>
        </p:nvGrpSpPr>
        <p:grpSpPr>
          <a:xfrm>
            <a:off x="2334451" y="3544125"/>
            <a:ext cx="359919" cy="127116"/>
            <a:chOff x="2361351" y="3544125"/>
            <a:chExt cx="359919" cy="127116"/>
          </a:xfrm>
        </p:grpSpPr>
        <p:sp>
          <p:nvSpPr>
            <p:cNvPr id="258" name="Google Shape;258;p32"/>
            <p:cNvSpPr/>
            <p:nvPr/>
          </p:nvSpPr>
          <p:spPr>
            <a:xfrm>
              <a:off x="2648017" y="3544125"/>
              <a:ext cx="73252" cy="127116"/>
            </a:xfrm>
            <a:custGeom>
              <a:avLst/>
              <a:gdLst/>
              <a:ahLst/>
              <a:cxnLst/>
              <a:rect l="l" t="t" r="r" b="b"/>
              <a:pathLst>
                <a:path w="2656" h="4609" fill="none" extrusionOk="0">
                  <a:moveTo>
                    <a:pt x="2656" y="1"/>
                  </a:moveTo>
                  <a:lnTo>
                    <a:pt x="1" y="2299"/>
                  </a:lnTo>
                  <a:lnTo>
                    <a:pt x="2656" y="4609"/>
                  </a:lnTo>
                </a:path>
              </a:pathLst>
            </a:custGeom>
            <a:noFill/>
            <a:ln w="381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2"/>
            <p:cNvSpPr/>
            <p:nvPr/>
          </p:nvSpPr>
          <p:spPr>
            <a:xfrm>
              <a:off x="2552480" y="3544125"/>
              <a:ext cx="73252" cy="127116"/>
            </a:xfrm>
            <a:custGeom>
              <a:avLst/>
              <a:gdLst/>
              <a:ahLst/>
              <a:cxnLst/>
              <a:rect l="l" t="t" r="r" b="b"/>
              <a:pathLst>
                <a:path w="2656" h="4609" fill="none" extrusionOk="0">
                  <a:moveTo>
                    <a:pt x="2655" y="1"/>
                  </a:moveTo>
                  <a:lnTo>
                    <a:pt x="0" y="2299"/>
                  </a:lnTo>
                  <a:lnTo>
                    <a:pt x="2655" y="4609"/>
                  </a:lnTo>
                </a:path>
              </a:pathLst>
            </a:custGeom>
            <a:noFill/>
            <a:ln w="381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2"/>
            <p:cNvSpPr/>
            <p:nvPr/>
          </p:nvSpPr>
          <p:spPr>
            <a:xfrm>
              <a:off x="2456916" y="3544125"/>
              <a:ext cx="73583" cy="127116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2667" y="1"/>
                  </a:moveTo>
                  <a:lnTo>
                    <a:pt x="0" y="2299"/>
                  </a:lnTo>
                  <a:lnTo>
                    <a:pt x="2667" y="4609"/>
                  </a:lnTo>
                </a:path>
              </a:pathLst>
            </a:custGeom>
            <a:noFill/>
            <a:ln w="381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2"/>
            <p:cNvSpPr/>
            <p:nvPr/>
          </p:nvSpPr>
          <p:spPr>
            <a:xfrm>
              <a:off x="2361351" y="3544125"/>
              <a:ext cx="73583" cy="127116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2668" y="1"/>
                  </a:moveTo>
                  <a:lnTo>
                    <a:pt x="1" y="2299"/>
                  </a:lnTo>
                  <a:lnTo>
                    <a:pt x="2668" y="4609"/>
                  </a:lnTo>
                </a:path>
              </a:pathLst>
            </a:custGeom>
            <a:noFill/>
            <a:ln w="381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2" name="Google Shape;262;p32"/>
          <p:cNvSpPr/>
          <p:nvPr/>
        </p:nvSpPr>
        <p:spPr>
          <a:xfrm>
            <a:off x="542476" y="594977"/>
            <a:ext cx="8063318" cy="1626802"/>
          </a:xfrm>
          <a:custGeom>
            <a:avLst/>
            <a:gdLst/>
            <a:ahLst/>
            <a:cxnLst/>
            <a:rect l="l" t="t" r="r" b="b"/>
            <a:pathLst>
              <a:path w="220671" h="53948" fill="none" extrusionOk="0">
                <a:moveTo>
                  <a:pt x="210943" y="53947"/>
                </a:moveTo>
                <a:lnTo>
                  <a:pt x="210943" y="35862"/>
                </a:lnTo>
                <a:cubicBezTo>
                  <a:pt x="210955" y="35481"/>
                  <a:pt x="211110" y="35124"/>
                  <a:pt x="211360" y="34850"/>
                </a:cubicBezTo>
                <a:lnTo>
                  <a:pt x="220254" y="26194"/>
                </a:lnTo>
                <a:cubicBezTo>
                  <a:pt x="220504" y="25920"/>
                  <a:pt x="220659" y="25563"/>
                  <a:pt x="220671" y="25182"/>
                </a:cubicBezTo>
                <a:lnTo>
                  <a:pt x="220671" y="12835"/>
                </a:lnTo>
                <a:cubicBezTo>
                  <a:pt x="220659" y="12454"/>
                  <a:pt x="220504" y="12097"/>
                  <a:pt x="220242" y="11835"/>
                </a:cubicBezTo>
                <a:lnTo>
                  <a:pt x="207883" y="405"/>
                </a:lnTo>
                <a:cubicBezTo>
                  <a:pt x="207598" y="167"/>
                  <a:pt x="207229" y="24"/>
                  <a:pt x="206859" y="0"/>
                </a:cubicBezTo>
                <a:lnTo>
                  <a:pt x="138244" y="0"/>
                </a:lnTo>
                <a:cubicBezTo>
                  <a:pt x="137863" y="24"/>
                  <a:pt x="137494" y="167"/>
                  <a:pt x="137208" y="405"/>
                </a:cubicBezTo>
                <a:lnTo>
                  <a:pt x="128469" y="8549"/>
                </a:lnTo>
                <a:cubicBezTo>
                  <a:pt x="128171" y="8787"/>
                  <a:pt x="127814" y="8930"/>
                  <a:pt x="127433" y="8954"/>
                </a:cubicBezTo>
                <a:lnTo>
                  <a:pt x="93250" y="8954"/>
                </a:lnTo>
                <a:cubicBezTo>
                  <a:pt x="92869" y="8930"/>
                  <a:pt x="92500" y="8787"/>
                  <a:pt x="92214" y="8549"/>
                </a:cubicBezTo>
                <a:lnTo>
                  <a:pt x="83475" y="405"/>
                </a:lnTo>
                <a:cubicBezTo>
                  <a:pt x="83177" y="155"/>
                  <a:pt x="82820" y="12"/>
                  <a:pt x="82439" y="0"/>
                </a:cubicBezTo>
                <a:lnTo>
                  <a:pt x="13823" y="0"/>
                </a:lnTo>
                <a:cubicBezTo>
                  <a:pt x="13442" y="12"/>
                  <a:pt x="13085" y="155"/>
                  <a:pt x="12788" y="405"/>
                </a:cubicBezTo>
                <a:lnTo>
                  <a:pt x="441" y="11823"/>
                </a:lnTo>
                <a:cubicBezTo>
                  <a:pt x="179" y="12097"/>
                  <a:pt x="24" y="12454"/>
                  <a:pt x="0" y="12823"/>
                </a:cubicBezTo>
                <a:lnTo>
                  <a:pt x="0" y="25182"/>
                </a:lnTo>
                <a:cubicBezTo>
                  <a:pt x="24" y="25551"/>
                  <a:pt x="167" y="25908"/>
                  <a:pt x="429" y="26194"/>
                </a:cubicBezTo>
                <a:lnTo>
                  <a:pt x="9311" y="34850"/>
                </a:lnTo>
                <a:cubicBezTo>
                  <a:pt x="9573" y="35124"/>
                  <a:pt x="9716" y="35481"/>
                  <a:pt x="9740" y="35862"/>
                </a:cubicBezTo>
                <a:lnTo>
                  <a:pt x="9740" y="53947"/>
                </a:lnTo>
              </a:path>
            </a:pathLst>
          </a:custGeom>
          <a:noFill/>
          <a:ln w="28575" cap="flat" cmpd="sng">
            <a:solidFill>
              <a:srgbClr val="5ED2F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2"/>
          <p:cNvSpPr txBox="1">
            <a:spLocks noGrp="1"/>
          </p:cNvSpPr>
          <p:nvPr>
            <p:ph type="title"/>
          </p:nvPr>
        </p:nvSpPr>
        <p:spPr>
          <a:xfrm>
            <a:off x="1045427" y="1766133"/>
            <a:ext cx="7045800" cy="16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SCAFFOLD 3</a:t>
            </a:r>
            <a:endParaRPr dirty="0"/>
          </a:p>
        </p:txBody>
      </p:sp>
      <p:sp>
        <p:nvSpPr>
          <p:cNvPr id="264" name="Google Shape;264;p32"/>
          <p:cNvSpPr txBox="1">
            <a:spLocks noGrp="1"/>
          </p:cNvSpPr>
          <p:nvPr>
            <p:ph type="subTitle" idx="1"/>
          </p:nvPr>
        </p:nvSpPr>
        <p:spPr>
          <a:xfrm>
            <a:off x="2368340" y="3381532"/>
            <a:ext cx="4401900" cy="3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EMPOWERMENT TECH.</a:t>
            </a:r>
            <a:endParaRPr dirty="0"/>
          </a:p>
        </p:txBody>
      </p:sp>
      <p:sp>
        <p:nvSpPr>
          <p:cNvPr id="265" name="Google Shape;265;p32"/>
          <p:cNvSpPr txBox="1">
            <a:spLocks noGrp="1"/>
          </p:cNvSpPr>
          <p:nvPr>
            <p:ph type="subTitle" idx="2"/>
          </p:nvPr>
        </p:nvSpPr>
        <p:spPr>
          <a:xfrm>
            <a:off x="3163276" y="1366074"/>
            <a:ext cx="2830800" cy="5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PRECIOUS VIZCONDE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5"/>
          <p:cNvSpPr txBox="1">
            <a:spLocks noGrp="1"/>
          </p:cNvSpPr>
          <p:nvPr>
            <p:ph type="title"/>
          </p:nvPr>
        </p:nvSpPr>
        <p:spPr>
          <a:xfrm>
            <a:off x="2560444" y="2307616"/>
            <a:ext cx="4035900" cy="11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Multiple choice items</a:t>
            </a:r>
            <a:endParaRPr dirty="0"/>
          </a:p>
        </p:txBody>
      </p:sp>
      <p:sp>
        <p:nvSpPr>
          <p:cNvPr id="312" name="Google Shape;312;p35"/>
          <p:cNvSpPr txBox="1">
            <a:spLocks noGrp="1"/>
          </p:cNvSpPr>
          <p:nvPr>
            <p:ph type="title" idx="2"/>
          </p:nvPr>
        </p:nvSpPr>
        <p:spPr>
          <a:xfrm>
            <a:off x="2944894" y="1208653"/>
            <a:ext cx="3267000" cy="137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10</a:t>
            </a:r>
            <a:endParaRPr dirty="0"/>
          </a:p>
        </p:txBody>
      </p:sp>
      <p:sp>
        <p:nvSpPr>
          <p:cNvPr id="313" name="Google Shape;313;p35"/>
          <p:cNvSpPr/>
          <p:nvPr/>
        </p:nvSpPr>
        <p:spPr>
          <a:xfrm>
            <a:off x="1072839" y="645449"/>
            <a:ext cx="6998335" cy="293144"/>
          </a:xfrm>
          <a:custGeom>
            <a:avLst/>
            <a:gdLst/>
            <a:ahLst/>
            <a:cxnLst/>
            <a:rect l="l" t="t" r="r" b="b"/>
            <a:pathLst>
              <a:path w="154591" h="7847" fill="none" extrusionOk="0">
                <a:moveTo>
                  <a:pt x="0" y="1"/>
                </a:moveTo>
                <a:lnTo>
                  <a:pt x="7513" y="6954"/>
                </a:lnTo>
                <a:cubicBezTo>
                  <a:pt x="8156" y="7490"/>
                  <a:pt x="8954" y="7799"/>
                  <a:pt x="9787" y="7847"/>
                </a:cubicBezTo>
                <a:lnTo>
                  <a:pt x="144816" y="7847"/>
                </a:lnTo>
                <a:cubicBezTo>
                  <a:pt x="145649" y="7799"/>
                  <a:pt x="146435" y="7490"/>
                  <a:pt x="147078" y="6954"/>
                </a:cubicBezTo>
                <a:lnTo>
                  <a:pt x="154591" y="1"/>
                </a:lnTo>
              </a:path>
            </a:pathLst>
          </a:custGeom>
          <a:noFill/>
          <a:ln w="28575" cap="rnd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5"/>
          <p:cNvSpPr/>
          <p:nvPr/>
        </p:nvSpPr>
        <p:spPr>
          <a:xfrm>
            <a:off x="1072839" y="4204907"/>
            <a:ext cx="6998335" cy="293144"/>
          </a:xfrm>
          <a:custGeom>
            <a:avLst/>
            <a:gdLst/>
            <a:ahLst/>
            <a:cxnLst/>
            <a:rect l="l" t="t" r="r" b="b"/>
            <a:pathLst>
              <a:path w="154591" h="7847" fill="none" extrusionOk="0">
                <a:moveTo>
                  <a:pt x="0" y="7847"/>
                </a:moveTo>
                <a:lnTo>
                  <a:pt x="7513" y="893"/>
                </a:lnTo>
                <a:cubicBezTo>
                  <a:pt x="8156" y="358"/>
                  <a:pt x="8954" y="48"/>
                  <a:pt x="9787" y="0"/>
                </a:cubicBezTo>
                <a:lnTo>
                  <a:pt x="144816" y="0"/>
                </a:lnTo>
                <a:cubicBezTo>
                  <a:pt x="145649" y="48"/>
                  <a:pt x="146435" y="358"/>
                  <a:pt x="147078" y="893"/>
                </a:cubicBezTo>
                <a:lnTo>
                  <a:pt x="154591" y="7847"/>
                </a:lnTo>
              </a:path>
            </a:pathLst>
          </a:custGeom>
          <a:noFill/>
          <a:ln w="28575" cap="rnd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35"/>
          <p:cNvGrpSpPr/>
          <p:nvPr/>
        </p:nvGrpSpPr>
        <p:grpSpPr>
          <a:xfrm>
            <a:off x="2848624" y="4442271"/>
            <a:ext cx="3459539" cy="145246"/>
            <a:chOff x="2875403" y="4442271"/>
            <a:chExt cx="3459539" cy="145246"/>
          </a:xfrm>
        </p:grpSpPr>
        <p:sp>
          <p:nvSpPr>
            <p:cNvPr id="316" name="Google Shape;316;p35"/>
            <p:cNvSpPr/>
            <p:nvPr/>
          </p:nvSpPr>
          <p:spPr>
            <a:xfrm>
              <a:off x="5158827" y="4442271"/>
              <a:ext cx="621233" cy="145246"/>
            </a:xfrm>
            <a:custGeom>
              <a:avLst/>
              <a:gdLst/>
              <a:ahLst/>
              <a:cxnLst/>
              <a:rect l="l" t="t" r="r" b="b"/>
              <a:pathLst>
                <a:path w="18182" h="4251" fill="none" extrusionOk="0">
                  <a:moveTo>
                    <a:pt x="17776" y="0"/>
                  </a:moveTo>
                  <a:cubicBezTo>
                    <a:pt x="18110" y="0"/>
                    <a:pt x="18181" y="179"/>
                    <a:pt x="17943" y="405"/>
                  </a:cubicBezTo>
                  <a:lnTo>
                    <a:pt x="14181" y="3846"/>
                  </a:lnTo>
                  <a:cubicBezTo>
                    <a:pt x="13883" y="4084"/>
                    <a:pt x="13514" y="4227"/>
                    <a:pt x="13133" y="4251"/>
                  </a:cubicBezTo>
                  <a:lnTo>
                    <a:pt x="405" y="4251"/>
                  </a:lnTo>
                  <a:cubicBezTo>
                    <a:pt x="72" y="4251"/>
                    <a:pt x="0" y="4060"/>
                    <a:pt x="250" y="3846"/>
                  </a:cubicBezTo>
                  <a:lnTo>
                    <a:pt x="4013" y="405"/>
                  </a:lnTo>
                  <a:cubicBezTo>
                    <a:pt x="4310" y="155"/>
                    <a:pt x="4667" y="24"/>
                    <a:pt x="5060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D1208D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5"/>
            <p:cNvSpPr/>
            <p:nvPr/>
          </p:nvSpPr>
          <p:spPr>
            <a:xfrm>
              <a:off x="5713709" y="4442271"/>
              <a:ext cx="621233" cy="145246"/>
            </a:xfrm>
            <a:custGeom>
              <a:avLst/>
              <a:gdLst/>
              <a:ahLst/>
              <a:cxnLst/>
              <a:rect l="l" t="t" r="r" b="b"/>
              <a:pathLst>
                <a:path w="18182" h="4251" extrusionOk="0">
                  <a:moveTo>
                    <a:pt x="5049" y="0"/>
                  </a:moveTo>
                  <a:cubicBezTo>
                    <a:pt x="4668" y="24"/>
                    <a:pt x="4310" y="155"/>
                    <a:pt x="4013" y="405"/>
                  </a:cubicBezTo>
                  <a:lnTo>
                    <a:pt x="250" y="3846"/>
                  </a:lnTo>
                  <a:cubicBezTo>
                    <a:pt x="0" y="4060"/>
                    <a:pt x="72" y="4251"/>
                    <a:pt x="405" y="4251"/>
                  </a:cubicBezTo>
                  <a:lnTo>
                    <a:pt x="13133" y="4251"/>
                  </a:lnTo>
                  <a:cubicBezTo>
                    <a:pt x="13514" y="4227"/>
                    <a:pt x="13871" y="4084"/>
                    <a:pt x="14169" y="3846"/>
                  </a:cubicBezTo>
                  <a:lnTo>
                    <a:pt x="17943" y="405"/>
                  </a:lnTo>
                  <a:cubicBezTo>
                    <a:pt x="18181" y="179"/>
                    <a:pt x="18110" y="0"/>
                    <a:pt x="17776" y="0"/>
                  </a:cubicBez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5"/>
            <p:cNvSpPr/>
            <p:nvPr/>
          </p:nvSpPr>
          <p:spPr>
            <a:xfrm>
              <a:off x="3977446" y="4442271"/>
              <a:ext cx="1255041" cy="145246"/>
            </a:xfrm>
            <a:custGeom>
              <a:avLst/>
              <a:gdLst/>
              <a:ahLst/>
              <a:cxnLst/>
              <a:rect l="l" t="t" r="r" b="b"/>
              <a:pathLst>
                <a:path w="36732" h="4251" extrusionOk="0">
                  <a:moveTo>
                    <a:pt x="405" y="0"/>
                  </a:moveTo>
                  <a:cubicBezTo>
                    <a:pt x="72" y="0"/>
                    <a:pt x="0" y="179"/>
                    <a:pt x="250" y="405"/>
                  </a:cubicBezTo>
                  <a:lnTo>
                    <a:pt x="4013" y="3846"/>
                  </a:lnTo>
                  <a:cubicBezTo>
                    <a:pt x="4311" y="4084"/>
                    <a:pt x="4680" y="4227"/>
                    <a:pt x="5061" y="4251"/>
                  </a:cubicBezTo>
                  <a:lnTo>
                    <a:pt x="31671" y="4251"/>
                  </a:lnTo>
                  <a:cubicBezTo>
                    <a:pt x="32052" y="4227"/>
                    <a:pt x="32421" y="4084"/>
                    <a:pt x="32719" y="3846"/>
                  </a:cubicBezTo>
                  <a:lnTo>
                    <a:pt x="36481" y="405"/>
                  </a:lnTo>
                  <a:cubicBezTo>
                    <a:pt x="36731" y="179"/>
                    <a:pt x="36660" y="0"/>
                    <a:pt x="36326" y="0"/>
                  </a:cubicBez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5"/>
            <p:cNvSpPr/>
            <p:nvPr/>
          </p:nvSpPr>
          <p:spPr>
            <a:xfrm>
              <a:off x="3429876" y="4442271"/>
              <a:ext cx="621233" cy="145246"/>
            </a:xfrm>
            <a:custGeom>
              <a:avLst/>
              <a:gdLst/>
              <a:ahLst/>
              <a:cxnLst/>
              <a:rect l="l" t="t" r="r" b="b"/>
              <a:pathLst>
                <a:path w="18182" h="4251" fill="none" extrusionOk="0">
                  <a:moveTo>
                    <a:pt x="13133" y="0"/>
                  </a:moveTo>
                  <a:cubicBezTo>
                    <a:pt x="13514" y="24"/>
                    <a:pt x="13883" y="155"/>
                    <a:pt x="14169" y="405"/>
                  </a:cubicBezTo>
                  <a:lnTo>
                    <a:pt x="17943" y="3846"/>
                  </a:lnTo>
                  <a:cubicBezTo>
                    <a:pt x="18181" y="4060"/>
                    <a:pt x="18110" y="4251"/>
                    <a:pt x="17777" y="4251"/>
                  </a:cubicBezTo>
                  <a:lnTo>
                    <a:pt x="5061" y="4251"/>
                  </a:lnTo>
                  <a:cubicBezTo>
                    <a:pt x="4668" y="4227"/>
                    <a:pt x="4311" y="4084"/>
                    <a:pt x="4013" y="3846"/>
                  </a:cubicBezTo>
                  <a:lnTo>
                    <a:pt x="251" y="405"/>
                  </a:lnTo>
                  <a:cubicBezTo>
                    <a:pt x="1" y="179"/>
                    <a:pt x="72" y="0"/>
                    <a:pt x="405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D1208D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5"/>
            <p:cNvSpPr/>
            <p:nvPr/>
          </p:nvSpPr>
          <p:spPr>
            <a:xfrm>
              <a:off x="2875403" y="4442271"/>
              <a:ext cx="620823" cy="145246"/>
            </a:xfrm>
            <a:custGeom>
              <a:avLst/>
              <a:gdLst/>
              <a:ahLst/>
              <a:cxnLst/>
              <a:rect l="l" t="t" r="r" b="b"/>
              <a:pathLst>
                <a:path w="18170" h="4251" extrusionOk="0">
                  <a:moveTo>
                    <a:pt x="393" y="0"/>
                  </a:moveTo>
                  <a:cubicBezTo>
                    <a:pt x="60" y="0"/>
                    <a:pt x="0" y="179"/>
                    <a:pt x="239" y="405"/>
                  </a:cubicBezTo>
                  <a:lnTo>
                    <a:pt x="4001" y="3846"/>
                  </a:lnTo>
                  <a:cubicBezTo>
                    <a:pt x="4299" y="4084"/>
                    <a:pt x="4668" y="4227"/>
                    <a:pt x="5049" y="4251"/>
                  </a:cubicBezTo>
                  <a:lnTo>
                    <a:pt x="17776" y="4251"/>
                  </a:lnTo>
                  <a:cubicBezTo>
                    <a:pt x="18098" y="4251"/>
                    <a:pt x="18169" y="4060"/>
                    <a:pt x="17931" y="3846"/>
                  </a:cubicBezTo>
                  <a:lnTo>
                    <a:pt x="14169" y="405"/>
                  </a:lnTo>
                  <a:cubicBezTo>
                    <a:pt x="13871" y="155"/>
                    <a:pt x="13502" y="24"/>
                    <a:pt x="13121" y="0"/>
                  </a:cubicBez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" name="Google Shape;321;p35"/>
          <p:cNvGrpSpPr/>
          <p:nvPr/>
        </p:nvGrpSpPr>
        <p:grpSpPr>
          <a:xfrm>
            <a:off x="2848624" y="550009"/>
            <a:ext cx="3459539" cy="145246"/>
            <a:chOff x="2877924" y="543151"/>
            <a:chExt cx="3459539" cy="145246"/>
          </a:xfrm>
        </p:grpSpPr>
        <p:sp>
          <p:nvSpPr>
            <p:cNvPr id="322" name="Google Shape;322;p35"/>
            <p:cNvSpPr/>
            <p:nvPr/>
          </p:nvSpPr>
          <p:spPr>
            <a:xfrm>
              <a:off x="5161347" y="543151"/>
              <a:ext cx="621233" cy="145246"/>
            </a:xfrm>
            <a:custGeom>
              <a:avLst/>
              <a:gdLst/>
              <a:ahLst/>
              <a:cxnLst/>
              <a:rect l="l" t="t" r="r" b="b"/>
              <a:pathLst>
                <a:path w="18182" h="4251" fill="none" extrusionOk="0">
                  <a:moveTo>
                    <a:pt x="17776" y="0"/>
                  </a:moveTo>
                  <a:cubicBezTo>
                    <a:pt x="18110" y="0"/>
                    <a:pt x="18181" y="179"/>
                    <a:pt x="17943" y="405"/>
                  </a:cubicBezTo>
                  <a:lnTo>
                    <a:pt x="14181" y="3846"/>
                  </a:lnTo>
                  <a:cubicBezTo>
                    <a:pt x="13883" y="4084"/>
                    <a:pt x="13514" y="4227"/>
                    <a:pt x="13133" y="4251"/>
                  </a:cubicBezTo>
                  <a:lnTo>
                    <a:pt x="405" y="4251"/>
                  </a:lnTo>
                  <a:cubicBezTo>
                    <a:pt x="72" y="4251"/>
                    <a:pt x="0" y="4060"/>
                    <a:pt x="250" y="3846"/>
                  </a:cubicBezTo>
                  <a:lnTo>
                    <a:pt x="4013" y="405"/>
                  </a:lnTo>
                  <a:cubicBezTo>
                    <a:pt x="4310" y="155"/>
                    <a:pt x="4667" y="24"/>
                    <a:pt x="5060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D1208D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5"/>
            <p:cNvSpPr/>
            <p:nvPr/>
          </p:nvSpPr>
          <p:spPr>
            <a:xfrm>
              <a:off x="5716230" y="543151"/>
              <a:ext cx="621233" cy="145246"/>
            </a:xfrm>
            <a:custGeom>
              <a:avLst/>
              <a:gdLst/>
              <a:ahLst/>
              <a:cxnLst/>
              <a:rect l="l" t="t" r="r" b="b"/>
              <a:pathLst>
                <a:path w="18182" h="4251" extrusionOk="0">
                  <a:moveTo>
                    <a:pt x="5049" y="0"/>
                  </a:moveTo>
                  <a:cubicBezTo>
                    <a:pt x="4668" y="24"/>
                    <a:pt x="4310" y="155"/>
                    <a:pt x="4013" y="405"/>
                  </a:cubicBezTo>
                  <a:lnTo>
                    <a:pt x="250" y="3846"/>
                  </a:lnTo>
                  <a:cubicBezTo>
                    <a:pt x="0" y="4060"/>
                    <a:pt x="72" y="4251"/>
                    <a:pt x="405" y="4251"/>
                  </a:cubicBezTo>
                  <a:lnTo>
                    <a:pt x="13133" y="4251"/>
                  </a:lnTo>
                  <a:cubicBezTo>
                    <a:pt x="13514" y="4227"/>
                    <a:pt x="13871" y="4084"/>
                    <a:pt x="14169" y="3846"/>
                  </a:cubicBezTo>
                  <a:lnTo>
                    <a:pt x="17943" y="405"/>
                  </a:lnTo>
                  <a:cubicBezTo>
                    <a:pt x="18181" y="179"/>
                    <a:pt x="18110" y="0"/>
                    <a:pt x="17776" y="0"/>
                  </a:cubicBez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5"/>
            <p:cNvSpPr/>
            <p:nvPr/>
          </p:nvSpPr>
          <p:spPr>
            <a:xfrm>
              <a:off x="3979967" y="543151"/>
              <a:ext cx="1255041" cy="145246"/>
            </a:xfrm>
            <a:custGeom>
              <a:avLst/>
              <a:gdLst/>
              <a:ahLst/>
              <a:cxnLst/>
              <a:rect l="l" t="t" r="r" b="b"/>
              <a:pathLst>
                <a:path w="36732" h="4251" extrusionOk="0">
                  <a:moveTo>
                    <a:pt x="405" y="0"/>
                  </a:moveTo>
                  <a:cubicBezTo>
                    <a:pt x="72" y="0"/>
                    <a:pt x="0" y="179"/>
                    <a:pt x="250" y="405"/>
                  </a:cubicBezTo>
                  <a:lnTo>
                    <a:pt x="4013" y="3846"/>
                  </a:lnTo>
                  <a:cubicBezTo>
                    <a:pt x="4311" y="4084"/>
                    <a:pt x="4680" y="4227"/>
                    <a:pt x="5061" y="4251"/>
                  </a:cubicBezTo>
                  <a:lnTo>
                    <a:pt x="31671" y="4251"/>
                  </a:lnTo>
                  <a:cubicBezTo>
                    <a:pt x="32052" y="4227"/>
                    <a:pt x="32421" y="4084"/>
                    <a:pt x="32719" y="3846"/>
                  </a:cubicBezTo>
                  <a:lnTo>
                    <a:pt x="36481" y="405"/>
                  </a:lnTo>
                  <a:cubicBezTo>
                    <a:pt x="36731" y="179"/>
                    <a:pt x="36660" y="0"/>
                    <a:pt x="36326" y="0"/>
                  </a:cubicBez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5"/>
            <p:cNvSpPr/>
            <p:nvPr/>
          </p:nvSpPr>
          <p:spPr>
            <a:xfrm>
              <a:off x="3432396" y="543151"/>
              <a:ext cx="621233" cy="145246"/>
            </a:xfrm>
            <a:custGeom>
              <a:avLst/>
              <a:gdLst/>
              <a:ahLst/>
              <a:cxnLst/>
              <a:rect l="l" t="t" r="r" b="b"/>
              <a:pathLst>
                <a:path w="18182" h="4251" fill="none" extrusionOk="0">
                  <a:moveTo>
                    <a:pt x="13133" y="0"/>
                  </a:moveTo>
                  <a:cubicBezTo>
                    <a:pt x="13514" y="24"/>
                    <a:pt x="13883" y="155"/>
                    <a:pt x="14169" y="405"/>
                  </a:cubicBezTo>
                  <a:lnTo>
                    <a:pt x="17943" y="3846"/>
                  </a:lnTo>
                  <a:cubicBezTo>
                    <a:pt x="18181" y="4060"/>
                    <a:pt x="18110" y="4251"/>
                    <a:pt x="17777" y="4251"/>
                  </a:cubicBezTo>
                  <a:lnTo>
                    <a:pt x="5061" y="4251"/>
                  </a:lnTo>
                  <a:cubicBezTo>
                    <a:pt x="4668" y="4227"/>
                    <a:pt x="4311" y="4084"/>
                    <a:pt x="4013" y="3846"/>
                  </a:cubicBezTo>
                  <a:lnTo>
                    <a:pt x="251" y="405"/>
                  </a:lnTo>
                  <a:cubicBezTo>
                    <a:pt x="1" y="179"/>
                    <a:pt x="72" y="0"/>
                    <a:pt x="405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D1208D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5"/>
            <p:cNvSpPr/>
            <p:nvPr/>
          </p:nvSpPr>
          <p:spPr>
            <a:xfrm>
              <a:off x="2877924" y="543151"/>
              <a:ext cx="620823" cy="145246"/>
            </a:xfrm>
            <a:custGeom>
              <a:avLst/>
              <a:gdLst/>
              <a:ahLst/>
              <a:cxnLst/>
              <a:rect l="l" t="t" r="r" b="b"/>
              <a:pathLst>
                <a:path w="18170" h="4251" extrusionOk="0">
                  <a:moveTo>
                    <a:pt x="393" y="0"/>
                  </a:moveTo>
                  <a:cubicBezTo>
                    <a:pt x="60" y="0"/>
                    <a:pt x="0" y="179"/>
                    <a:pt x="239" y="405"/>
                  </a:cubicBezTo>
                  <a:lnTo>
                    <a:pt x="4001" y="3846"/>
                  </a:lnTo>
                  <a:cubicBezTo>
                    <a:pt x="4299" y="4084"/>
                    <a:pt x="4668" y="4227"/>
                    <a:pt x="5049" y="4251"/>
                  </a:cubicBezTo>
                  <a:lnTo>
                    <a:pt x="17776" y="4251"/>
                  </a:lnTo>
                  <a:cubicBezTo>
                    <a:pt x="18098" y="4251"/>
                    <a:pt x="18169" y="4060"/>
                    <a:pt x="17931" y="3846"/>
                  </a:cubicBezTo>
                  <a:lnTo>
                    <a:pt x="14169" y="405"/>
                  </a:lnTo>
                  <a:cubicBezTo>
                    <a:pt x="13871" y="155"/>
                    <a:pt x="13502" y="24"/>
                    <a:pt x="13121" y="0"/>
                  </a:cubicBez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7" name="Google Shape;327;p35"/>
          <p:cNvGrpSpPr/>
          <p:nvPr/>
        </p:nvGrpSpPr>
        <p:grpSpPr>
          <a:xfrm>
            <a:off x="6883218" y="2415655"/>
            <a:ext cx="884042" cy="312191"/>
            <a:chOff x="4856845" y="3700725"/>
            <a:chExt cx="326275" cy="115225"/>
          </a:xfrm>
        </p:grpSpPr>
        <p:sp>
          <p:nvSpPr>
            <p:cNvPr id="328" name="Google Shape;328;p35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5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5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5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" name="Google Shape;332;p35"/>
          <p:cNvGrpSpPr/>
          <p:nvPr/>
        </p:nvGrpSpPr>
        <p:grpSpPr>
          <a:xfrm flipH="1">
            <a:off x="1487239" y="2415655"/>
            <a:ext cx="884042" cy="312191"/>
            <a:chOff x="4856845" y="3700725"/>
            <a:chExt cx="326275" cy="115225"/>
          </a:xfrm>
        </p:grpSpPr>
        <p:sp>
          <p:nvSpPr>
            <p:cNvPr id="333" name="Google Shape;333;p35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5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5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5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7" name="Google Shape;337;p35"/>
          <p:cNvSpPr txBox="1">
            <a:spLocks noGrp="1"/>
          </p:cNvSpPr>
          <p:nvPr>
            <p:ph type="subTitle" idx="1"/>
          </p:nvPr>
        </p:nvSpPr>
        <p:spPr>
          <a:xfrm>
            <a:off x="2438650" y="3274425"/>
            <a:ext cx="4279500" cy="7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Topic: ICT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36"/>
          <p:cNvGrpSpPr/>
          <p:nvPr/>
        </p:nvGrpSpPr>
        <p:grpSpPr>
          <a:xfrm>
            <a:off x="4068528" y="111450"/>
            <a:ext cx="5114400" cy="5114400"/>
            <a:chOff x="81652" y="14569"/>
            <a:chExt cx="5114400" cy="5114400"/>
          </a:xfrm>
        </p:grpSpPr>
        <p:sp>
          <p:nvSpPr>
            <p:cNvPr id="343" name="Google Shape;343;p36"/>
            <p:cNvSpPr/>
            <p:nvPr/>
          </p:nvSpPr>
          <p:spPr>
            <a:xfrm>
              <a:off x="81652" y="14569"/>
              <a:ext cx="5114400" cy="5114400"/>
            </a:xfrm>
            <a:prstGeom prst="ellipse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65000">
                  <a:srgbClr val="FFFFFF">
                    <a:alpha val="0"/>
                  </a:srgbClr>
                </a:gs>
                <a:gs pos="100000">
                  <a:srgbClr val="5ED2F1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rgbClr val="81F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6"/>
            <p:cNvSpPr/>
            <p:nvPr/>
          </p:nvSpPr>
          <p:spPr>
            <a:xfrm>
              <a:off x="672908" y="599759"/>
              <a:ext cx="3943500" cy="3943500"/>
            </a:xfrm>
            <a:prstGeom prst="ellipse">
              <a:avLst/>
            </a:prstGeom>
            <a:noFill/>
            <a:ln w="28575" cap="flat" cmpd="sng">
              <a:solidFill>
                <a:srgbClr val="81F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36"/>
          <p:cNvSpPr txBox="1">
            <a:spLocks noGrp="1"/>
          </p:cNvSpPr>
          <p:nvPr>
            <p:ph type="title"/>
          </p:nvPr>
        </p:nvSpPr>
        <p:spPr>
          <a:xfrm>
            <a:off x="385266" y="1987183"/>
            <a:ext cx="3153000" cy="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INSTRUCTION</a:t>
            </a:r>
            <a:endParaRPr dirty="0"/>
          </a:p>
        </p:txBody>
      </p:sp>
      <p:sp>
        <p:nvSpPr>
          <p:cNvPr id="346" name="Google Shape;346;p36"/>
          <p:cNvSpPr txBox="1">
            <a:spLocks noGrp="1"/>
          </p:cNvSpPr>
          <p:nvPr>
            <p:ph type="subTitle" idx="1"/>
          </p:nvPr>
        </p:nvSpPr>
        <p:spPr>
          <a:xfrm>
            <a:off x="5122878" y="1580250"/>
            <a:ext cx="3005700" cy="21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Click the words after the letter of your answer to the questions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After answering click the number for your next question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</p:txBody>
      </p:sp>
      <p:sp>
        <p:nvSpPr>
          <p:cNvPr id="347" name="Google Shape;347;p36"/>
          <p:cNvSpPr/>
          <p:nvPr/>
        </p:nvSpPr>
        <p:spPr>
          <a:xfrm rot="10800000" flipH="1">
            <a:off x="742725" y="2674449"/>
            <a:ext cx="2812417" cy="321601"/>
          </a:xfrm>
          <a:custGeom>
            <a:avLst/>
            <a:gdLst/>
            <a:ahLst/>
            <a:cxnLst/>
            <a:rect l="l" t="t" r="r" b="b"/>
            <a:pathLst>
              <a:path w="33720" h="4002" fill="none" extrusionOk="0">
                <a:moveTo>
                  <a:pt x="33719" y="1"/>
                </a:moveTo>
                <a:lnTo>
                  <a:pt x="29052" y="4001"/>
                </a:lnTo>
                <a:lnTo>
                  <a:pt x="1" y="4001"/>
                </a:lnTo>
              </a:path>
            </a:pathLst>
          </a:custGeom>
          <a:noFill/>
          <a:ln w="28575" cap="flat" cmpd="sng">
            <a:solidFill>
              <a:srgbClr val="5ED2F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8" name="Google Shape;348;p36"/>
          <p:cNvGrpSpPr/>
          <p:nvPr/>
        </p:nvGrpSpPr>
        <p:grpSpPr>
          <a:xfrm rot="10800000" flipH="1">
            <a:off x="845587" y="2958238"/>
            <a:ext cx="2035054" cy="198087"/>
            <a:chOff x="367025" y="2970279"/>
            <a:chExt cx="698491" cy="67985"/>
          </a:xfrm>
        </p:grpSpPr>
        <p:sp>
          <p:nvSpPr>
            <p:cNvPr id="349" name="Google Shape;349;p36"/>
            <p:cNvSpPr/>
            <p:nvPr/>
          </p:nvSpPr>
          <p:spPr>
            <a:xfrm>
              <a:off x="367025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6"/>
            <p:cNvSpPr/>
            <p:nvPr/>
          </p:nvSpPr>
          <p:spPr>
            <a:xfrm>
              <a:off x="493121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6"/>
            <p:cNvSpPr/>
            <p:nvPr/>
          </p:nvSpPr>
          <p:spPr>
            <a:xfrm>
              <a:off x="619216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6"/>
            <p:cNvSpPr/>
            <p:nvPr/>
          </p:nvSpPr>
          <p:spPr>
            <a:xfrm>
              <a:off x="745312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9525" cap="flat" cmpd="sng">
              <a:solidFill>
                <a:srgbClr val="81F5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6"/>
            <p:cNvSpPr/>
            <p:nvPr/>
          </p:nvSpPr>
          <p:spPr>
            <a:xfrm>
              <a:off x="871408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9525" cap="flat" cmpd="sng">
              <a:solidFill>
                <a:srgbClr val="81F5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6"/>
            <p:cNvSpPr/>
            <p:nvPr/>
          </p:nvSpPr>
          <p:spPr>
            <a:xfrm>
              <a:off x="997504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9525" cap="flat" cmpd="sng">
              <a:solidFill>
                <a:srgbClr val="81F5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0"/>
          <p:cNvSpPr txBox="1">
            <a:spLocks noGrp="1"/>
          </p:cNvSpPr>
          <p:nvPr>
            <p:ph type="title"/>
          </p:nvPr>
        </p:nvSpPr>
        <p:spPr>
          <a:xfrm>
            <a:off x="2860350" y="3055083"/>
            <a:ext cx="34233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FFFFFF"/>
                </a:solidFill>
              </a:rPr>
              <a:t>QUESTIONS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437" name="Google Shape;437;p40"/>
          <p:cNvSpPr/>
          <p:nvPr/>
        </p:nvSpPr>
        <p:spPr>
          <a:xfrm>
            <a:off x="3502741" y="4288170"/>
            <a:ext cx="63726" cy="21339"/>
          </a:xfrm>
          <a:custGeom>
            <a:avLst/>
            <a:gdLst/>
            <a:ahLst/>
            <a:cxnLst/>
            <a:rect l="l" t="t" r="r" b="b"/>
            <a:pathLst>
              <a:path w="657" h="220" extrusionOk="0">
                <a:moveTo>
                  <a:pt x="656" y="1"/>
                </a:moveTo>
                <a:lnTo>
                  <a:pt x="0" y="220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40"/>
          <p:cNvSpPr/>
          <p:nvPr/>
        </p:nvSpPr>
        <p:spPr>
          <a:xfrm>
            <a:off x="3516224" y="4324835"/>
            <a:ext cx="61786" cy="21339"/>
          </a:xfrm>
          <a:custGeom>
            <a:avLst/>
            <a:gdLst/>
            <a:ahLst/>
            <a:cxnLst/>
            <a:rect l="l" t="t" r="r" b="b"/>
            <a:pathLst>
              <a:path w="637" h="220" extrusionOk="0">
                <a:moveTo>
                  <a:pt x="637" y="1"/>
                </a:moveTo>
                <a:lnTo>
                  <a:pt x="0" y="220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40"/>
          <p:cNvSpPr txBox="1">
            <a:spLocks noGrp="1"/>
          </p:cNvSpPr>
          <p:nvPr>
            <p:ph type="subTitle" idx="1"/>
          </p:nvPr>
        </p:nvSpPr>
        <p:spPr>
          <a:xfrm>
            <a:off x="2816400" y="3623279"/>
            <a:ext cx="3511200" cy="9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BASIC ICT</a:t>
            </a:r>
            <a:endParaRPr dirty="0"/>
          </a:p>
        </p:txBody>
      </p:sp>
      <p:grpSp>
        <p:nvGrpSpPr>
          <p:cNvPr id="440" name="Google Shape;440;p40"/>
          <p:cNvGrpSpPr/>
          <p:nvPr/>
        </p:nvGrpSpPr>
        <p:grpSpPr>
          <a:xfrm>
            <a:off x="3655323" y="705369"/>
            <a:ext cx="1847400" cy="1847400"/>
            <a:chOff x="3655323" y="705369"/>
            <a:chExt cx="1847400" cy="1847400"/>
          </a:xfrm>
        </p:grpSpPr>
        <p:grpSp>
          <p:nvGrpSpPr>
            <p:cNvPr id="441" name="Google Shape;441;p40"/>
            <p:cNvGrpSpPr/>
            <p:nvPr/>
          </p:nvGrpSpPr>
          <p:grpSpPr>
            <a:xfrm>
              <a:off x="4110908" y="1159391"/>
              <a:ext cx="936350" cy="939477"/>
              <a:chOff x="1231375" y="261750"/>
              <a:chExt cx="5127875" cy="5145000"/>
            </a:xfrm>
          </p:grpSpPr>
          <p:sp>
            <p:nvSpPr>
              <p:cNvPr id="442" name="Google Shape;442;p40"/>
              <p:cNvSpPr/>
              <p:nvPr/>
            </p:nvSpPr>
            <p:spPr>
              <a:xfrm>
                <a:off x="1759025" y="1361050"/>
                <a:ext cx="4600225" cy="4045700"/>
              </a:xfrm>
              <a:custGeom>
                <a:avLst/>
                <a:gdLst/>
                <a:ahLst/>
                <a:cxnLst/>
                <a:rect l="l" t="t" r="r" b="b"/>
                <a:pathLst>
                  <a:path w="184009" h="161828" extrusionOk="0">
                    <a:moveTo>
                      <a:pt x="171939" y="43744"/>
                    </a:moveTo>
                    <a:cubicBezTo>
                      <a:pt x="167797" y="43744"/>
                      <a:pt x="163817" y="46288"/>
                      <a:pt x="161534" y="50137"/>
                    </a:cubicBezTo>
                    <a:lnTo>
                      <a:pt x="161534" y="24531"/>
                    </a:lnTo>
                    <a:cubicBezTo>
                      <a:pt x="161534" y="23193"/>
                      <a:pt x="160457" y="22084"/>
                      <a:pt x="159087" y="22084"/>
                    </a:cubicBezTo>
                    <a:lnTo>
                      <a:pt x="134459" y="22084"/>
                    </a:lnTo>
                    <a:cubicBezTo>
                      <a:pt x="137982" y="19768"/>
                      <a:pt x="140233" y="15984"/>
                      <a:pt x="140233" y="12070"/>
                    </a:cubicBezTo>
                    <a:cubicBezTo>
                      <a:pt x="140233" y="5415"/>
                      <a:pt x="133741" y="1"/>
                      <a:pt x="125782" y="1"/>
                    </a:cubicBezTo>
                    <a:cubicBezTo>
                      <a:pt x="117790" y="1"/>
                      <a:pt x="111299" y="5415"/>
                      <a:pt x="111299" y="12070"/>
                    </a:cubicBezTo>
                    <a:cubicBezTo>
                      <a:pt x="111299" y="15984"/>
                      <a:pt x="113582" y="19768"/>
                      <a:pt x="117105" y="22084"/>
                    </a:cubicBezTo>
                    <a:lnTo>
                      <a:pt x="91727" y="22084"/>
                    </a:lnTo>
                    <a:cubicBezTo>
                      <a:pt x="90357" y="22084"/>
                      <a:pt x="89281" y="23193"/>
                      <a:pt x="89281" y="24531"/>
                    </a:cubicBezTo>
                    <a:lnTo>
                      <a:pt x="89281" y="53399"/>
                    </a:lnTo>
                    <a:cubicBezTo>
                      <a:pt x="89281" y="54769"/>
                      <a:pt x="90357" y="55846"/>
                      <a:pt x="91727" y="55846"/>
                    </a:cubicBezTo>
                    <a:lnTo>
                      <a:pt x="95511" y="55846"/>
                    </a:lnTo>
                    <a:cubicBezTo>
                      <a:pt x="96555" y="55846"/>
                      <a:pt x="97468" y="55193"/>
                      <a:pt x="97827" y="54215"/>
                    </a:cubicBezTo>
                    <a:cubicBezTo>
                      <a:pt x="98936" y="50985"/>
                      <a:pt x="101872" y="48637"/>
                      <a:pt x="104742" y="48637"/>
                    </a:cubicBezTo>
                    <a:cubicBezTo>
                      <a:pt x="108689" y="48637"/>
                      <a:pt x="111919" y="52943"/>
                      <a:pt x="111919" y="58227"/>
                    </a:cubicBezTo>
                    <a:cubicBezTo>
                      <a:pt x="111919" y="63511"/>
                      <a:pt x="108689" y="67817"/>
                      <a:pt x="104742" y="67817"/>
                    </a:cubicBezTo>
                    <a:cubicBezTo>
                      <a:pt x="101872" y="67817"/>
                      <a:pt x="98936" y="65469"/>
                      <a:pt x="97827" y="62239"/>
                    </a:cubicBezTo>
                    <a:cubicBezTo>
                      <a:pt x="97468" y="61228"/>
                      <a:pt x="96555" y="60576"/>
                      <a:pt x="95511" y="60576"/>
                    </a:cubicBezTo>
                    <a:lnTo>
                      <a:pt x="91890" y="60576"/>
                    </a:lnTo>
                    <a:cubicBezTo>
                      <a:pt x="90553" y="60576"/>
                      <a:pt x="89444" y="61685"/>
                      <a:pt x="89444" y="63022"/>
                    </a:cubicBezTo>
                    <a:lnTo>
                      <a:pt x="89444" y="89542"/>
                    </a:lnTo>
                    <a:lnTo>
                      <a:pt x="66316" y="89542"/>
                    </a:lnTo>
                    <a:cubicBezTo>
                      <a:pt x="70165" y="87291"/>
                      <a:pt x="72677" y="83312"/>
                      <a:pt x="72677" y="79169"/>
                    </a:cubicBezTo>
                    <a:cubicBezTo>
                      <a:pt x="72677" y="72515"/>
                      <a:pt x="66186" y="67100"/>
                      <a:pt x="58227" y="67100"/>
                    </a:cubicBezTo>
                    <a:cubicBezTo>
                      <a:pt x="50235" y="67100"/>
                      <a:pt x="43743" y="72515"/>
                      <a:pt x="43743" y="79169"/>
                    </a:cubicBezTo>
                    <a:cubicBezTo>
                      <a:pt x="43743" y="83312"/>
                      <a:pt x="46255" y="87291"/>
                      <a:pt x="50137" y="89542"/>
                    </a:cubicBezTo>
                    <a:lnTo>
                      <a:pt x="24530" y="89542"/>
                    </a:lnTo>
                    <a:cubicBezTo>
                      <a:pt x="23193" y="89542"/>
                      <a:pt x="22084" y="90651"/>
                      <a:pt x="22084" y="91989"/>
                    </a:cubicBezTo>
                    <a:lnTo>
                      <a:pt x="22084" y="116649"/>
                    </a:lnTo>
                    <a:cubicBezTo>
                      <a:pt x="19768" y="113126"/>
                      <a:pt x="15984" y="110843"/>
                      <a:pt x="12069" y="110843"/>
                    </a:cubicBezTo>
                    <a:cubicBezTo>
                      <a:pt x="5415" y="110843"/>
                      <a:pt x="0" y="117334"/>
                      <a:pt x="0" y="125326"/>
                    </a:cubicBezTo>
                    <a:cubicBezTo>
                      <a:pt x="0" y="133285"/>
                      <a:pt x="5415" y="139809"/>
                      <a:pt x="12069" y="139809"/>
                    </a:cubicBezTo>
                    <a:cubicBezTo>
                      <a:pt x="15984" y="139809"/>
                      <a:pt x="19768" y="137526"/>
                      <a:pt x="22084" y="134003"/>
                    </a:cubicBezTo>
                    <a:lnTo>
                      <a:pt x="22084" y="159381"/>
                    </a:lnTo>
                    <a:cubicBezTo>
                      <a:pt x="22084" y="160719"/>
                      <a:pt x="23193" y="161828"/>
                      <a:pt x="24530" y="161828"/>
                    </a:cubicBezTo>
                    <a:lnTo>
                      <a:pt x="52649" y="161828"/>
                    </a:lnTo>
                    <a:cubicBezTo>
                      <a:pt x="55258" y="161795"/>
                      <a:pt x="56041" y="158272"/>
                      <a:pt x="53660" y="157163"/>
                    </a:cubicBezTo>
                    <a:cubicBezTo>
                      <a:pt x="50854" y="155826"/>
                      <a:pt x="48962" y="153216"/>
                      <a:pt x="48962" y="150606"/>
                    </a:cubicBezTo>
                    <a:cubicBezTo>
                      <a:pt x="48962" y="146659"/>
                      <a:pt x="53268" y="143430"/>
                      <a:pt x="58553" y="143430"/>
                    </a:cubicBezTo>
                    <a:cubicBezTo>
                      <a:pt x="63837" y="143430"/>
                      <a:pt x="68143" y="146659"/>
                      <a:pt x="68143" y="150606"/>
                    </a:cubicBezTo>
                    <a:cubicBezTo>
                      <a:pt x="68143" y="153216"/>
                      <a:pt x="66251" y="155826"/>
                      <a:pt x="63446" y="157163"/>
                    </a:cubicBezTo>
                    <a:cubicBezTo>
                      <a:pt x="61064" y="158272"/>
                      <a:pt x="61880" y="161828"/>
                      <a:pt x="64490" y="161828"/>
                    </a:cubicBezTo>
                    <a:lnTo>
                      <a:pt x="119813" y="161828"/>
                    </a:lnTo>
                    <a:cubicBezTo>
                      <a:pt x="122422" y="161795"/>
                      <a:pt x="123238" y="158272"/>
                      <a:pt x="120857" y="157163"/>
                    </a:cubicBezTo>
                    <a:cubicBezTo>
                      <a:pt x="118051" y="155826"/>
                      <a:pt x="116159" y="153216"/>
                      <a:pt x="116159" y="150606"/>
                    </a:cubicBezTo>
                    <a:cubicBezTo>
                      <a:pt x="116159" y="146659"/>
                      <a:pt x="120465" y="143430"/>
                      <a:pt x="125750" y="143430"/>
                    </a:cubicBezTo>
                    <a:cubicBezTo>
                      <a:pt x="131034" y="143430"/>
                      <a:pt x="135340" y="146659"/>
                      <a:pt x="135340" y="150606"/>
                    </a:cubicBezTo>
                    <a:cubicBezTo>
                      <a:pt x="135340" y="153216"/>
                      <a:pt x="133448" y="155826"/>
                      <a:pt x="130643" y="157163"/>
                    </a:cubicBezTo>
                    <a:cubicBezTo>
                      <a:pt x="128261" y="158272"/>
                      <a:pt x="129077" y="161828"/>
                      <a:pt x="131686" y="161828"/>
                    </a:cubicBezTo>
                    <a:lnTo>
                      <a:pt x="159087" y="161828"/>
                    </a:lnTo>
                    <a:cubicBezTo>
                      <a:pt x="160425" y="161828"/>
                      <a:pt x="161534" y="160719"/>
                      <a:pt x="161534" y="159381"/>
                    </a:cubicBezTo>
                    <a:lnTo>
                      <a:pt x="161534" y="130121"/>
                    </a:lnTo>
                    <a:cubicBezTo>
                      <a:pt x="161534" y="128784"/>
                      <a:pt x="160425" y="127675"/>
                      <a:pt x="159087" y="127675"/>
                    </a:cubicBezTo>
                    <a:lnTo>
                      <a:pt x="158794" y="127675"/>
                    </a:lnTo>
                    <a:cubicBezTo>
                      <a:pt x="157750" y="127675"/>
                      <a:pt x="156836" y="128327"/>
                      <a:pt x="156510" y="129338"/>
                    </a:cubicBezTo>
                    <a:cubicBezTo>
                      <a:pt x="155368" y="132568"/>
                      <a:pt x="152465" y="134916"/>
                      <a:pt x="149595" y="134916"/>
                    </a:cubicBezTo>
                    <a:cubicBezTo>
                      <a:pt x="145615" y="134916"/>
                      <a:pt x="142418" y="130610"/>
                      <a:pt x="142418" y="125326"/>
                    </a:cubicBezTo>
                    <a:cubicBezTo>
                      <a:pt x="142418" y="120042"/>
                      <a:pt x="145648" y="115736"/>
                      <a:pt x="149595" y="115736"/>
                    </a:cubicBezTo>
                    <a:cubicBezTo>
                      <a:pt x="152465" y="115736"/>
                      <a:pt x="155368" y="118084"/>
                      <a:pt x="156510" y="121314"/>
                    </a:cubicBezTo>
                    <a:cubicBezTo>
                      <a:pt x="156836" y="122292"/>
                      <a:pt x="157750" y="122945"/>
                      <a:pt x="158794" y="122945"/>
                    </a:cubicBezTo>
                    <a:lnTo>
                      <a:pt x="159087" y="122945"/>
                    </a:lnTo>
                    <a:cubicBezTo>
                      <a:pt x="160425" y="122945"/>
                      <a:pt x="161534" y="121868"/>
                      <a:pt x="161534" y="120498"/>
                    </a:cubicBezTo>
                    <a:lnTo>
                      <a:pt x="161534" y="91989"/>
                    </a:lnTo>
                    <a:lnTo>
                      <a:pt x="161534" y="91891"/>
                    </a:lnTo>
                    <a:lnTo>
                      <a:pt x="161534" y="66317"/>
                    </a:lnTo>
                    <a:cubicBezTo>
                      <a:pt x="163817" y="70166"/>
                      <a:pt x="167797" y="72710"/>
                      <a:pt x="171939" y="72710"/>
                    </a:cubicBezTo>
                    <a:cubicBezTo>
                      <a:pt x="178594" y="72710"/>
                      <a:pt x="184009" y="66186"/>
                      <a:pt x="184009" y="58227"/>
                    </a:cubicBezTo>
                    <a:cubicBezTo>
                      <a:pt x="184009" y="50235"/>
                      <a:pt x="178594" y="43744"/>
                      <a:pt x="171939" y="43744"/>
                    </a:cubicBezTo>
                    <a:close/>
                    <a:moveTo>
                      <a:pt x="89444" y="156935"/>
                    </a:moveTo>
                    <a:lnTo>
                      <a:pt x="71046" y="156935"/>
                    </a:lnTo>
                    <a:cubicBezTo>
                      <a:pt x="72318" y="155075"/>
                      <a:pt x="73003" y="152857"/>
                      <a:pt x="73036" y="150606"/>
                    </a:cubicBezTo>
                    <a:cubicBezTo>
                      <a:pt x="73036" y="143952"/>
                      <a:pt x="66545" y="138537"/>
                      <a:pt x="58553" y="138537"/>
                    </a:cubicBezTo>
                    <a:cubicBezTo>
                      <a:pt x="50593" y="138537"/>
                      <a:pt x="44102" y="143952"/>
                      <a:pt x="44102" y="150606"/>
                    </a:cubicBezTo>
                    <a:cubicBezTo>
                      <a:pt x="44102" y="152857"/>
                      <a:pt x="44820" y="155075"/>
                      <a:pt x="46092" y="156935"/>
                    </a:cubicBezTo>
                    <a:lnTo>
                      <a:pt x="26977" y="156935"/>
                    </a:lnTo>
                    <a:lnTo>
                      <a:pt x="26977" y="130121"/>
                    </a:lnTo>
                    <a:cubicBezTo>
                      <a:pt x="26977" y="128784"/>
                      <a:pt x="25868" y="127675"/>
                      <a:pt x="24530" y="127675"/>
                    </a:cubicBezTo>
                    <a:lnTo>
                      <a:pt x="21268" y="127675"/>
                    </a:lnTo>
                    <a:cubicBezTo>
                      <a:pt x="20224" y="127675"/>
                      <a:pt x="19311" y="128327"/>
                      <a:pt x="18952" y="129338"/>
                    </a:cubicBezTo>
                    <a:cubicBezTo>
                      <a:pt x="18430" y="130937"/>
                      <a:pt x="17419" y="132339"/>
                      <a:pt x="16082" y="133416"/>
                    </a:cubicBezTo>
                    <a:cubicBezTo>
                      <a:pt x="14940" y="134329"/>
                      <a:pt x="13537" y="134851"/>
                      <a:pt x="12069" y="134916"/>
                    </a:cubicBezTo>
                    <a:cubicBezTo>
                      <a:pt x="8090" y="134916"/>
                      <a:pt x="4893" y="130610"/>
                      <a:pt x="4893" y="125326"/>
                    </a:cubicBezTo>
                    <a:cubicBezTo>
                      <a:pt x="4893" y="120042"/>
                      <a:pt x="8090" y="115736"/>
                      <a:pt x="12069" y="115736"/>
                    </a:cubicBezTo>
                    <a:cubicBezTo>
                      <a:pt x="14940" y="115736"/>
                      <a:pt x="17843" y="118084"/>
                      <a:pt x="18952" y="121314"/>
                    </a:cubicBezTo>
                    <a:cubicBezTo>
                      <a:pt x="19311" y="122292"/>
                      <a:pt x="20224" y="122945"/>
                      <a:pt x="21268" y="122945"/>
                    </a:cubicBezTo>
                    <a:lnTo>
                      <a:pt x="24530" y="122945"/>
                    </a:lnTo>
                    <a:cubicBezTo>
                      <a:pt x="25868" y="122945"/>
                      <a:pt x="26977" y="121868"/>
                      <a:pt x="26977" y="120498"/>
                    </a:cubicBezTo>
                    <a:lnTo>
                      <a:pt x="26977" y="94435"/>
                    </a:lnTo>
                    <a:lnTo>
                      <a:pt x="53399" y="94435"/>
                    </a:lnTo>
                    <a:cubicBezTo>
                      <a:pt x="54736" y="94435"/>
                      <a:pt x="55845" y="93359"/>
                      <a:pt x="55845" y="91989"/>
                    </a:cubicBezTo>
                    <a:lnTo>
                      <a:pt x="55845" y="88400"/>
                    </a:lnTo>
                    <a:cubicBezTo>
                      <a:pt x="55845" y="87357"/>
                      <a:pt x="55193" y="86411"/>
                      <a:pt x="54214" y="86084"/>
                    </a:cubicBezTo>
                    <a:cubicBezTo>
                      <a:pt x="52616" y="85530"/>
                      <a:pt x="51181" y="84519"/>
                      <a:pt x="50137" y="83181"/>
                    </a:cubicBezTo>
                    <a:cubicBezTo>
                      <a:pt x="49191" y="82040"/>
                      <a:pt x="48669" y="80637"/>
                      <a:pt x="48636" y="79169"/>
                    </a:cubicBezTo>
                    <a:cubicBezTo>
                      <a:pt x="48636" y="75222"/>
                      <a:pt x="52942" y="71993"/>
                      <a:pt x="58227" y="71993"/>
                    </a:cubicBezTo>
                    <a:cubicBezTo>
                      <a:pt x="63478" y="71993"/>
                      <a:pt x="67784" y="75222"/>
                      <a:pt x="67784" y="79169"/>
                    </a:cubicBezTo>
                    <a:cubicBezTo>
                      <a:pt x="67752" y="80637"/>
                      <a:pt x="67230" y="82040"/>
                      <a:pt x="66284" y="83181"/>
                    </a:cubicBezTo>
                    <a:cubicBezTo>
                      <a:pt x="65240" y="84519"/>
                      <a:pt x="63837" y="85530"/>
                      <a:pt x="62206" y="86084"/>
                    </a:cubicBezTo>
                    <a:cubicBezTo>
                      <a:pt x="61228" y="86411"/>
                      <a:pt x="60575" y="87357"/>
                      <a:pt x="60575" y="88400"/>
                    </a:cubicBezTo>
                    <a:lnTo>
                      <a:pt x="60575" y="91989"/>
                    </a:lnTo>
                    <a:cubicBezTo>
                      <a:pt x="60575" y="93359"/>
                      <a:pt x="61684" y="94435"/>
                      <a:pt x="63022" y="94435"/>
                    </a:cubicBezTo>
                    <a:lnTo>
                      <a:pt x="89444" y="94435"/>
                    </a:lnTo>
                    <a:lnTo>
                      <a:pt x="89444" y="113387"/>
                    </a:lnTo>
                    <a:cubicBezTo>
                      <a:pt x="87454" y="111789"/>
                      <a:pt x="84975" y="110875"/>
                      <a:pt x="82398" y="110843"/>
                    </a:cubicBezTo>
                    <a:cubicBezTo>
                      <a:pt x="75743" y="110843"/>
                      <a:pt x="70328" y="117334"/>
                      <a:pt x="70328" y="125326"/>
                    </a:cubicBezTo>
                    <a:cubicBezTo>
                      <a:pt x="70328" y="133285"/>
                      <a:pt x="75743" y="139809"/>
                      <a:pt x="82398" y="139809"/>
                    </a:cubicBezTo>
                    <a:cubicBezTo>
                      <a:pt x="84975" y="139744"/>
                      <a:pt x="87454" y="138863"/>
                      <a:pt x="89444" y="137232"/>
                    </a:cubicBezTo>
                    <a:close/>
                    <a:moveTo>
                      <a:pt x="156641" y="113387"/>
                    </a:moveTo>
                    <a:cubicBezTo>
                      <a:pt x="154651" y="111789"/>
                      <a:pt x="152172" y="110875"/>
                      <a:pt x="149595" y="110843"/>
                    </a:cubicBezTo>
                    <a:cubicBezTo>
                      <a:pt x="142940" y="110843"/>
                      <a:pt x="137525" y="117334"/>
                      <a:pt x="137525" y="125326"/>
                    </a:cubicBezTo>
                    <a:cubicBezTo>
                      <a:pt x="137525" y="133285"/>
                      <a:pt x="142940" y="139809"/>
                      <a:pt x="149595" y="139809"/>
                    </a:cubicBezTo>
                    <a:cubicBezTo>
                      <a:pt x="152172" y="139744"/>
                      <a:pt x="154651" y="138863"/>
                      <a:pt x="156641" y="137232"/>
                    </a:cubicBezTo>
                    <a:lnTo>
                      <a:pt x="156641" y="156935"/>
                    </a:lnTo>
                    <a:lnTo>
                      <a:pt x="138243" y="156935"/>
                    </a:lnTo>
                    <a:cubicBezTo>
                      <a:pt x="139515" y="155075"/>
                      <a:pt x="140200" y="152857"/>
                      <a:pt x="140233" y="150606"/>
                    </a:cubicBezTo>
                    <a:cubicBezTo>
                      <a:pt x="140233" y="143952"/>
                      <a:pt x="133741" y="138537"/>
                      <a:pt x="125750" y="138537"/>
                    </a:cubicBezTo>
                    <a:cubicBezTo>
                      <a:pt x="117758" y="138537"/>
                      <a:pt x="111266" y="143952"/>
                      <a:pt x="111266" y="150606"/>
                    </a:cubicBezTo>
                    <a:cubicBezTo>
                      <a:pt x="111299" y="152857"/>
                      <a:pt x="111984" y="155075"/>
                      <a:pt x="113289" y="156935"/>
                    </a:cubicBezTo>
                    <a:lnTo>
                      <a:pt x="94337" y="156935"/>
                    </a:lnTo>
                    <a:lnTo>
                      <a:pt x="94337" y="130121"/>
                    </a:lnTo>
                    <a:cubicBezTo>
                      <a:pt x="94337" y="128784"/>
                      <a:pt x="93260" y="127675"/>
                      <a:pt x="91890" y="127675"/>
                    </a:cubicBezTo>
                    <a:lnTo>
                      <a:pt x="91629" y="127675"/>
                    </a:lnTo>
                    <a:cubicBezTo>
                      <a:pt x="90585" y="127675"/>
                      <a:pt x="89639" y="128327"/>
                      <a:pt x="89313" y="129338"/>
                    </a:cubicBezTo>
                    <a:cubicBezTo>
                      <a:pt x="88759" y="130937"/>
                      <a:pt x="87747" y="132339"/>
                      <a:pt x="86443" y="133416"/>
                    </a:cubicBezTo>
                    <a:cubicBezTo>
                      <a:pt x="85301" y="134329"/>
                      <a:pt x="83866" y="134851"/>
                      <a:pt x="82398" y="134916"/>
                    </a:cubicBezTo>
                    <a:cubicBezTo>
                      <a:pt x="78451" y="134916"/>
                      <a:pt x="75221" y="130610"/>
                      <a:pt x="75221" y="125326"/>
                    </a:cubicBezTo>
                    <a:cubicBezTo>
                      <a:pt x="75221" y="120042"/>
                      <a:pt x="78451" y="115736"/>
                      <a:pt x="82398" y="115736"/>
                    </a:cubicBezTo>
                    <a:cubicBezTo>
                      <a:pt x="85268" y="115736"/>
                      <a:pt x="88172" y="118084"/>
                      <a:pt x="89313" y="121314"/>
                    </a:cubicBezTo>
                    <a:cubicBezTo>
                      <a:pt x="89639" y="122292"/>
                      <a:pt x="90585" y="122945"/>
                      <a:pt x="91629" y="122945"/>
                    </a:cubicBezTo>
                    <a:lnTo>
                      <a:pt x="91890" y="122945"/>
                    </a:lnTo>
                    <a:cubicBezTo>
                      <a:pt x="93260" y="122945"/>
                      <a:pt x="94337" y="121868"/>
                      <a:pt x="94337" y="120498"/>
                    </a:cubicBezTo>
                    <a:lnTo>
                      <a:pt x="94337" y="94435"/>
                    </a:lnTo>
                    <a:lnTo>
                      <a:pt x="120596" y="94435"/>
                    </a:lnTo>
                    <a:cubicBezTo>
                      <a:pt x="121933" y="94435"/>
                      <a:pt x="123042" y="93359"/>
                      <a:pt x="123042" y="91989"/>
                    </a:cubicBezTo>
                    <a:lnTo>
                      <a:pt x="123042" y="88400"/>
                    </a:lnTo>
                    <a:cubicBezTo>
                      <a:pt x="123042" y="87357"/>
                      <a:pt x="122390" y="86411"/>
                      <a:pt x="121411" y="86084"/>
                    </a:cubicBezTo>
                    <a:cubicBezTo>
                      <a:pt x="118182" y="84943"/>
                      <a:pt x="115833" y="82040"/>
                      <a:pt x="115833" y="79169"/>
                    </a:cubicBezTo>
                    <a:cubicBezTo>
                      <a:pt x="115833" y="75222"/>
                      <a:pt x="120106" y="71993"/>
                      <a:pt x="125391" y="71993"/>
                    </a:cubicBezTo>
                    <a:cubicBezTo>
                      <a:pt x="130675" y="71993"/>
                      <a:pt x="134981" y="75222"/>
                      <a:pt x="134981" y="79169"/>
                    </a:cubicBezTo>
                    <a:cubicBezTo>
                      <a:pt x="134981" y="82040"/>
                      <a:pt x="132632" y="84943"/>
                      <a:pt x="129403" y="86084"/>
                    </a:cubicBezTo>
                    <a:cubicBezTo>
                      <a:pt x="128424" y="86411"/>
                      <a:pt x="127772" y="87357"/>
                      <a:pt x="127772" y="88400"/>
                    </a:cubicBezTo>
                    <a:lnTo>
                      <a:pt x="127772" y="91989"/>
                    </a:lnTo>
                    <a:cubicBezTo>
                      <a:pt x="127772" y="93359"/>
                      <a:pt x="128849" y="94435"/>
                      <a:pt x="130219" y="94435"/>
                    </a:cubicBezTo>
                    <a:lnTo>
                      <a:pt x="156641" y="94435"/>
                    </a:lnTo>
                    <a:close/>
                    <a:moveTo>
                      <a:pt x="171907" y="67817"/>
                    </a:moveTo>
                    <a:cubicBezTo>
                      <a:pt x="169036" y="67817"/>
                      <a:pt x="166133" y="65469"/>
                      <a:pt x="165024" y="62239"/>
                    </a:cubicBezTo>
                    <a:cubicBezTo>
                      <a:pt x="164665" y="61228"/>
                      <a:pt x="163752" y="60576"/>
                      <a:pt x="162708" y="60576"/>
                    </a:cubicBezTo>
                    <a:lnTo>
                      <a:pt x="159087" y="60576"/>
                    </a:lnTo>
                    <a:cubicBezTo>
                      <a:pt x="157750" y="60576"/>
                      <a:pt x="156641" y="61685"/>
                      <a:pt x="156641" y="63022"/>
                    </a:cubicBezTo>
                    <a:lnTo>
                      <a:pt x="156641" y="89542"/>
                    </a:lnTo>
                    <a:lnTo>
                      <a:pt x="133481" y="89542"/>
                    </a:lnTo>
                    <a:cubicBezTo>
                      <a:pt x="137362" y="87291"/>
                      <a:pt x="139874" y="83312"/>
                      <a:pt x="139874" y="79169"/>
                    </a:cubicBezTo>
                    <a:cubicBezTo>
                      <a:pt x="139874" y="72515"/>
                      <a:pt x="133383" y="67100"/>
                      <a:pt x="125391" y="67100"/>
                    </a:cubicBezTo>
                    <a:cubicBezTo>
                      <a:pt x="117432" y="67100"/>
                      <a:pt x="110940" y="72515"/>
                      <a:pt x="110940" y="79169"/>
                    </a:cubicBezTo>
                    <a:cubicBezTo>
                      <a:pt x="110940" y="83312"/>
                      <a:pt x="113452" y="87291"/>
                      <a:pt x="117301" y="89542"/>
                    </a:cubicBezTo>
                    <a:lnTo>
                      <a:pt x="94337" y="89542"/>
                    </a:lnTo>
                    <a:lnTo>
                      <a:pt x="94337" y="66317"/>
                    </a:lnTo>
                    <a:cubicBezTo>
                      <a:pt x="96620" y="70166"/>
                      <a:pt x="100600" y="72710"/>
                      <a:pt x="104742" y="72710"/>
                    </a:cubicBezTo>
                    <a:cubicBezTo>
                      <a:pt x="111397" y="72710"/>
                      <a:pt x="116812" y="66186"/>
                      <a:pt x="116812" y="58227"/>
                    </a:cubicBezTo>
                    <a:cubicBezTo>
                      <a:pt x="116812" y="50235"/>
                      <a:pt x="111397" y="43744"/>
                      <a:pt x="104742" y="43744"/>
                    </a:cubicBezTo>
                    <a:cubicBezTo>
                      <a:pt x="100469" y="43744"/>
                      <a:pt x="96392" y="46419"/>
                      <a:pt x="94174" y="50431"/>
                    </a:cubicBezTo>
                    <a:lnTo>
                      <a:pt x="94174" y="26977"/>
                    </a:lnTo>
                    <a:lnTo>
                      <a:pt x="120955" y="26977"/>
                    </a:lnTo>
                    <a:cubicBezTo>
                      <a:pt x="122325" y="26977"/>
                      <a:pt x="123401" y="25901"/>
                      <a:pt x="123401" y="24531"/>
                    </a:cubicBezTo>
                    <a:lnTo>
                      <a:pt x="123401" y="21269"/>
                    </a:lnTo>
                    <a:cubicBezTo>
                      <a:pt x="123401" y="20257"/>
                      <a:pt x="122749" y="19312"/>
                      <a:pt x="121770" y="18985"/>
                    </a:cubicBezTo>
                    <a:cubicBezTo>
                      <a:pt x="118541" y="17844"/>
                      <a:pt x="116192" y="14940"/>
                      <a:pt x="116192" y="12070"/>
                    </a:cubicBezTo>
                    <a:cubicBezTo>
                      <a:pt x="116192" y="8123"/>
                      <a:pt x="120498" y="4894"/>
                      <a:pt x="125782" y="4894"/>
                    </a:cubicBezTo>
                    <a:cubicBezTo>
                      <a:pt x="131067" y="4894"/>
                      <a:pt x="135340" y="8123"/>
                      <a:pt x="135340" y="12070"/>
                    </a:cubicBezTo>
                    <a:cubicBezTo>
                      <a:pt x="135340" y="14940"/>
                      <a:pt x="133024" y="17844"/>
                      <a:pt x="129794" y="18985"/>
                    </a:cubicBezTo>
                    <a:cubicBezTo>
                      <a:pt x="128783" y="19312"/>
                      <a:pt x="128131" y="20257"/>
                      <a:pt x="128131" y="21269"/>
                    </a:cubicBezTo>
                    <a:lnTo>
                      <a:pt x="128131" y="24531"/>
                    </a:lnTo>
                    <a:cubicBezTo>
                      <a:pt x="128131" y="25901"/>
                      <a:pt x="129240" y="26977"/>
                      <a:pt x="130577" y="26977"/>
                    </a:cubicBezTo>
                    <a:lnTo>
                      <a:pt x="156641" y="26977"/>
                    </a:lnTo>
                    <a:lnTo>
                      <a:pt x="156641" y="53399"/>
                    </a:lnTo>
                    <a:cubicBezTo>
                      <a:pt x="156641" y="54769"/>
                      <a:pt x="157750" y="55846"/>
                      <a:pt x="159087" y="55846"/>
                    </a:cubicBezTo>
                    <a:lnTo>
                      <a:pt x="162708" y="55846"/>
                    </a:lnTo>
                    <a:cubicBezTo>
                      <a:pt x="163752" y="55846"/>
                      <a:pt x="164665" y="55193"/>
                      <a:pt x="165024" y="54215"/>
                    </a:cubicBezTo>
                    <a:cubicBezTo>
                      <a:pt x="166133" y="50985"/>
                      <a:pt x="169036" y="48637"/>
                      <a:pt x="171907" y="48637"/>
                    </a:cubicBezTo>
                    <a:cubicBezTo>
                      <a:pt x="175886" y="48637"/>
                      <a:pt x="179083" y="52943"/>
                      <a:pt x="179083" y="58227"/>
                    </a:cubicBezTo>
                    <a:cubicBezTo>
                      <a:pt x="179083" y="63511"/>
                      <a:pt x="175886" y="67817"/>
                      <a:pt x="171939" y="67817"/>
                    </a:cubicBezTo>
                    <a:close/>
                  </a:path>
                </a:pathLst>
              </a:custGeom>
              <a:gradFill>
                <a:gsLst>
                  <a:gs pos="0">
                    <a:srgbClr val="D1208D"/>
                  </a:gs>
                  <a:gs pos="100000">
                    <a:srgbClr val="81F5FF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40"/>
              <p:cNvSpPr/>
              <p:nvPr/>
            </p:nvSpPr>
            <p:spPr>
              <a:xfrm>
                <a:off x="1231375" y="261750"/>
                <a:ext cx="2554175" cy="2583525"/>
              </a:xfrm>
              <a:custGeom>
                <a:avLst/>
                <a:gdLst/>
                <a:ahLst/>
                <a:cxnLst/>
                <a:rect l="l" t="t" r="r" b="b"/>
                <a:pathLst>
                  <a:path w="102167" h="103341" extrusionOk="0">
                    <a:moveTo>
                      <a:pt x="36894" y="85171"/>
                    </a:moveTo>
                    <a:cubicBezTo>
                      <a:pt x="37579" y="84258"/>
                      <a:pt x="37579" y="82986"/>
                      <a:pt x="36829" y="82105"/>
                    </a:cubicBezTo>
                    <a:cubicBezTo>
                      <a:pt x="34872" y="79691"/>
                      <a:pt x="34317" y="76527"/>
                      <a:pt x="35426" y="74179"/>
                    </a:cubicBezTo>
                    <a:cubicBezTo>
                      <a:pt x="36209" y="72548"/>
                      <a:pt x="37775" y="71373"/>
                      <a:pt x="39895" y="70884"/>
                    </a:cubicBezTo>
                    <a:cubicBezTo>
                      <a:pt x="42342" y="70362"/>
                      <a:pt x="44919" y="70688"/>
                      <a:pt x="47169" y="71830"/>
                    </a:cubicBezTo>
                    <a:cubicBezTo>
                      <a:pt x="51932" y="74081"/>
                      <a:pt x="54411" y="78843"/>
                      <a:pt x="52715" y="82431"/>
                    </a:cubicBezTo>
                    <a:cubicBezTo>
                      <a:pt x="51606" y="84747"/>
                      <a:pt x="48768" y="86346"/>
                      <a:pt x="45669" y="86313"/>
                    </a:cubicBezTo>
                    <a:cubicBezTo>
                      <a:pt x="43059" y="86281"/>
                      <a:pt x="42244" y="89836"/>
                      <a:pt x="44592" y="90978"/>
                    </a:cubicBezTo>
                    <a:lnTo>
                      <a:pt x="69351" y="102754"/>
                    </a:lnTo>
                    <a:cubicBezTo>
                      <a:pt x="70558" y="103341"/>
                      <a:pt x="72026" y="102819"/>
                      <a:pt x="72613" y="101579"/>
                    </a:cubicBezTo>
                    <a:lnTo>
                      <a:pt x="85171" y="75190"/>
                    </a:lnTo>
                    <a:cubicBezTo>
                      <a:pt x="85759" y="73983"/>
                      <a:pt x="85237" y="72515"/>
                      <a:pt x="84030" y="71928"/>
                    </a:cubicBezTo>
                    <a:lnTo>
                      <a:pt x="83769" y="71830"/>
                    </a:lnTo>
                    <a:cubicBezTo>
                      <a:pt x="82823" y="71373"/>
                      <a:pt x="81714" y="71569"/>
                      <a:pt x="80996" y="72319"/>
                    </a:cubicBezTo>
                    <a:cubicBezTo>
                      <a:pt x="78582" y="74733"/>
                      <a:pt x="74961" y="75614"/>
                      <a:pt x="72352" y="74374"/>
                    </a:cubicBezTo>
                    <a:cubicBezTo>
                      <a:pt x="68764" y="72678"/>
                      <a:pt x="67720" y="67394"/>
                      <a:pt x="70003" y="62631"/>
                    </a:cubicBezTo>
                    <a:cubicBezTo>
                      <a:pt x="72254" y="57869"/>
                      <a:pt x="77016" y="55357"/>
                      <a:pt x="80605" y="57053"/>
                    </a:cubicBezTo>
                    <a:cubicBezTo>
                      <a:pt x="83182" y="58293"/>
                      <a:pt x="84813" y="61685"/>
                      <a:pt x="84421" y="65078"/>
                    </a:cubicBezTo>
                    <a:cubicBezTo>
                      <a:pt x="84323" y="66121"/>
                      <a:pt x="84878" y="67100"/>
                      <a:pt x="85824" y="67557"/>
                    </a:cubicBezTo>
                    <a:lnTo>
                      <a:pt x="86052" y="67655"/>
                    </a:lnTo>
                    <a:cubicBezTo>
                      <a:pt x="87292" y="68242"/>
                      <a:pt x="88727" y="67720"/>
                      <a:pt x="89314" y="66513"/>
                    </a:cubicBezTo>
                    <a:lnTo>
                      <a:pt x="101579" y="40776"/>
                    </a:lnTo>
                    <a:cubicBezTo>
                      <a:pt x="102166" y="39569"/>
                      <a:pt x="101644" y="38101"/>
                      <a:pt x="100438" y="37514"/>
                    </a:cubicBezTo>
                    <a:lnTo>
                      <a:pt x="77310" y="26521"/>
                    </a:lnTo>
                    <a:cubicBezTo>
                      <a:pt x="81779" y="26129"/>
                      <a:pt x="85791" y="23618"/>
                      <a:pt x="87553" y="19866"/>
                    </a:cubicBezTo>
                    <a:cubicBezTo>
                      <a:pt x="88988" y="16865"/>
                      <a:pt x="88890" y="13408"/>
                      <a:pt x="87292" y="10113"/>
                    </a:cubicBezTo>
                    <a:cubicBezTo>
                      <a:pt x="83867" y="3491"/>
                      <a:pt x="76462" y="1"/>
                      <a:pt x="69188" y="1469"/>
                    </a:cubicBezTo>
                    <a:cubicBezTo>
                      <a:pt x="65600" y="2317"/>
                      <a:pt x="62859" y="4437"/>
                      <a:pt x="61424" y="7438"/>
                    </a:cubicBezTo>
                    <a:cubicBezTo>
                      <a:pt x="59630" y="11157"/>
                      <a:pt x="60217" y="15854"/>
                      <a:pt x="62729" y="19540"/>
                    </a:cubicBezTo>
                    <a:lnTo>
                      <a:pt x="39602" y="8547"/>
                    </a:lnTo>
                    <a:cubicBezTo>
                      <a:pt x="38395" y="7960"/>
                      <a:pt x="36927" y="8482"/>
                      <a:pt x="36340" y="9689"/>
                    </a:cubicBezTo>
                    <a:lnTo>
                      <a:pt x="25738" y="31936"/>
                    </a:lnTo>
                    <a:cubicBezTo>
                      <a:pt x="25184" y="27760"/>
                      <a:pt x="22737" y="24074"/>
                      <a:pt x="19181" y="22411"/>
                    </a:cubicBezTo>
                    <a:cubicBezTo>
                      <a:pt x="13179" y="19540"/>
                      <a:pt x="5514" y="23063"/>
                      <a:pt x="2089" y="30272"/>
                    </a:cubicBezTo>
                    <a:cubicBezTo>
                      <a:pt x="458" y="33534"/>
                      <a:pt x="1" y="37220"/>
                      <a:pt x="784" y="40776"/>
                    </a:cubicBezTo>
                    <a:cubicBezTo>
                      <a:pt x="1632" y="44331"/>
                      <a:pt x="3752" y="47104"/>
                      <a:pt x="6753" y="48539"/>
                    </a:cubicBezTo>
                    <a:cubicBezTo>
                      <a:pt x="10276" y="50236"/>
                      <a:pt x="14680" y="49812"/>
                      <a:pt x="18301" y="47593"/>
                    </a:cubicBezTo>
                    <a:lnTo>
                      <a:pt x="7373" y="70525"/>
                    </a:lnTo>
                    <a:cubicBezTo>
                      <a:pt x="6786" y="71732"/>
                      <a:pt x="7308" y="73200"/>
                      <a:pt x="8547" y="73787"/>
                    </a:cubicBezTo>
                    <a:lnTo>
                      <a:pt x="33893" y="85856"/>
                    </a:lnTo>
                    <a:cubicBezTo>
                      <a:pt x="34937" y="86346"/>
                      <a:pt x="36176" y="86052"/>
                      <a:pt x="36894" y="85171"/>
                    </a:cubicBezTo>
                    <a:close/>
                    <a:moveTo>
                      <a:pt x="30990" y="72058"/>
                    </a:moveTo>
                    <a:cubicBezTo>
                      <a:pt x="30044" y="74113"/>
                      <a:pt x="29750" y="76397"/>
                      <a:pt x="30109" y="78615"/>
                    </a:cubicBezTo>
                    <a:lnTo>
                      <a:pt x="12853" y="70427"/>
                    </a:lnTo>
                    <a:lnTo>
                      <a:pt x="24368" y="46223"/>
                    </a:lnTo>
                    <a:cubicBezTo>
                      <a:pt x="24955" y="45016"/>
                      <a:pt x="24433" y="43548"/>
                      <a:pt x="23226" y="42961"/>
                    </a:cubicBezTo>
                    <a:lnTo>
                      <a:pt x="20291" y="41559"/>
                    </a:lnTo>
                    <a:cubicBezTo>
                      <a:pt x="19345" y="41102"/>
                      <a:pt x="18203" y="41298"/>
                      <a:pt x="17485" y="42048"/>
                    </a:cubicBezTo>
                    <a:cubicBezTo>
                      <a:pt x="15071" y="44494"/>
                      <a:pt x="11451" y="45343"/>
                      <a:pt x="8841" y="44103"/>
                    </a:cubicBezTo>
                    <a:cubicBezTo>
                      <a:pt x="7210" y="43320"/>
                      <a:pt x="6036" y="41754"/>
                      <a:pt x="5546" y="39667"/>
                    </a:cubicBezTo>
                    <a:cubicBezTo>
                      <a:pt x="5024" y="37188"/>
                      <a:pt x="5351" y="34643"/>
                      <a:pt x="6492" y="32393"/>
                    </a:cubicBezTo>
                    <a:cubicBezTo>
                      <a:pt x="8776" y="27597"/>
                      <a:pt x="13506" y="25118"/>
                      <a:pt x="17094" y="26815"/>
                    </a:cubicBezTo>
                    <a:cubicBezTo>
                      <a:pt x="19703" y="28054"/>
                      <a:pt x="21302" y="31414"/>
                      <a:pt x="20943" y="34806"/>
                    </a:cubicBezTo>
                    <a:cubicBezTo>
                      <a:pt x="20812" y="35850"/>
                      <a:pt x="21367" y="36861"/>
                      <a:pt x="22313" y="37285"/>
                    </a:cubicBezTo>
                    <a:lnTo>
                      <a:pt x="25249" y="38688"/>
                    </a:lnTo>
                    <a:cubicBezTo>
                      <a:pt x="26456" y="39275"/>
                      <a:pt x="27924" y="38753"/>
                      <a:pt x="28511" y="37546"/>
                    </a:cubicBezTo>
                    <a:lnTo>
                      <a:pt x="39732" y="13995"/>
                    </a:lnTo>
                    <a:lnTo>
                      <a:pt x="63577" y="25379"/>
                    </a:lnTo>
                    <a:cubicBezTo>
                      <a:pt x="64784" y="25966"/>
                      <a:pt x="66252" y="25444"/>
                      <a:pt x="66839" y="24205"/>
                    </a:cubicBezTo>
                    <a:lnTo>
                      <a:pt x="68372" y="20943"/>
                    </a:lnTo>
                    <a:cubicBezTo>
                      <a:pt x="68829" y="20030"/>
                      <a:pt x="68633" y="18888"/>
                      <a:pt x="67883" y="18170"/>
                    </a:cubicBezTo>
                    <a:cubicBezTo>
                      <a:pt x="65469" y="15756"/>
                      <a:pt x="64588" y="12136"/>
                      <a:pt x="65828" y="9526"/>
                    </a:cubicBezTo>
                    <a:cubicBezTo>
                      <a:pt x="66611" y="7895"/>
                      <a:pt x="68209" y="6721"/>
                      <a:pt x="70297" y="6231"/>
                    </a:cubicBezTo>
                    <a:cubicBezTo>
                      <a:pt x="72743" y="5709"/>
                      <a:pt x="75320" y="6036"/>
                      <a:pt x="77571" y="7177"/>
                    </a:cubicBezTo>
                    <a:cubicBezTo>
                      <a:pt x="79854" y="8221"/>
                      <a:pt x="81746" y="9983"/>
                      <a:pt x="82888" y="12233"/>
                    </a:cubicBezTo>
                    <a:cubicBezTo>
                      <a:pt x="83834" y="14158"/>
                      <a:pt x="83932" y="16148"/>
                      <a:pt x="83149" y="17779"/>
                    </a:cubicBezTo>
                    <a:cubicBezTo>
                      <a:pt x="81909" y="20388"/>
                      <a:pt x="78550" y="21987"/>
                      <a:pt x="75125" y="21628"/>
                    </a:cubicBezTo>
                    <a:cubicBezTo>
                      <a:pt x="74081" y="21497"/>
                      <a:pt x="73102" y="22052"/>
                      <a:pt x="72645" y="22998"/>
                    </a:cubicBezTo>
                    <a:lnTo>
                      <a:pt x="71112" y="26260"/>
                    </a:lnTo>
                    <a:cubicBezTo>
                      <a:pt x="70525" y="27467"/>
                      <a:pt x="71047" y="28935"/>
                      <a:pt x="72254" y="29522"/>
                    </a:cubicBezTo>
                    <a:lnTo>
                      <a:pt x="96099" y="40874"/>
                    </a:lnTo>
                    <a:lnTo>
                      <a:pt x="87977" y="57999"/>
                    </a:lnTo>
                    <a:cubicBezTo>
                      <a:pt x="86835" y="55683"/>
                      <a:pt x="85008" y="53791"/>
                      <a:pt x="82692" y="52649"/>
                    </a:cubicBezTo>
                    <a:cubicBezTo>
                      <a:pt x="76690" y="49779"/>
                      <a:pt x="68992" y="53334"/>
                      <a:pt x="65567" y="60543"/>
                    </a:cubicBezTo>
                    <a:cubicBezTo>
                      <a:pt x="62142" y="67720"/>
                      <a:pt x="64230" y="75940"/>
                      <a:pt x="70232" y="78778"/>
                    </a:cubicBezTo>
                    <a:cubicBezTo>
                      <a:pt x="72580" y="79854"/>
                      <a:pt x="75190" y="80115"/>
                      <a:pt x="77702" y="79528"/>
                    </a:cubicBezTo>
                    <a:lnTo>
                      <a:pt x="69253" y="97273"/>
                    </a:lnTo>
                    <a:lnTo>
                      <a:pt x="52617" y="89347"/>
                    </a:lnTo>
                    <a:cubicBezTo>
                      <a:pt x="54574" y="88238"/>
                      <a:pt x="56140" y="86541"/>
                      <a:pt x="57151" y="84519"/>
                    </a:cubicBezTo>
                    <a:cubicBezTo>
                      <a:pt x="59989" y="78517"/>
                      <a:pt x="56466" y="70819"/>
                      <a:pt x="49257" y="67394"/>
                    </a:cubicBezTo>
                    <a:cubicBezTo>
                      <a:pt x="45995" y="65795"/>
                      <a:pt x="42309" y="65339"/>
                      <a:pt x="38753" y="66121"/>
                    </a:cubicBezTo>
                    <a:cubicBezTo>
                      <a:pt x="35198" y="66937"/>
                      <a:pt x="32425" y="69057"/>
                      <a:pt x="30990" y="720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D1208D"/>
                  </a:gs>
                  <a:gs pos="100000">
                    <a:srgbClr val="81F5FF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4" name="Google Shape;444;p40"/>
            <p:cNvSpPr/>
            <p:nvPr/>
          </p:nvSpPr>
          <p:spPr>
            <a:xfrm>
              <a:off x="3866815" y="916765"/>
              <a:ext cx="1424553" cy="1424553"/>
            </a:xfrm>
            <a:prstGeom prst="ellipse">
              <a:avLst/>
            </a:prstGeom>
            <a:noFill/>
            <a:ln w="28575" cap="flat" cmpd="sng">
              <a:solidFill>
                <a:srgbClr val="81F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0"/>
            <p:cNvSpPr/>
            <p:nvPr/>
          </p:nvSpPr>
          <p:spPr>
            <a:xfrm>
              <a:off x="3655323" y="705369"/>
              <a:ext cx="1847400" cy="1847400"/>
            </a:xfrm>
            <a:prstGeom prst="ellipse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61000">
                  <a:srgbClr val="FFFFFF">
                    <a:alpha val="0"/>
                  </a:srgbClr>
                </a:gs>
                <a:gs pos="100000">
                  <a:srgbClr val="5ED2F1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81F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6" name="Google Shape;446;p40"/>
          <p:cNvGrpSpPr/>
          <p:nvPr/>
        </p:nvGrpSpPr>
        <p:grpSpPr>
          <a:xfrm>
            <a:off x="6598119" y="3177897"/>
            <a:ext cx="794512" cy="280573"/>
            <a:chOff x="4856845" y="3700725"/>
            <a:chExt cx="326275" cy="115225"/>
          </a:xfrm>
        </p:grpSpPr>
        <p:sp>
          <p:nvSpPr>
            <p:cNvPr id="447" name="Google Shape;447;p40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0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0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0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1" name="Google Shape;451;p40"/>
          <p:cNvGrpSpPr/>
          <p:nvPr/>
        </p:nvGrpSpPr>
        <p:grpSpPr>
          <a:xfrm flipH="1">
            <a:off x="1748819" y="3177897"/>
            <a:ext cx="794512" cy="280573"/>
            <a:chOff x="4856845" y="3700725"/>
            <a:chExt cx="326275" cy="115225"/>
          </a:xfrm>
        </p:grpSpPr>
        <p:sp>
          <p:nvSpPr>
            <p:cNvPr id="452" name="Google Shape;452;p40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0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0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0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615075" y="1019775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does ICT stand for?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Innovative Compartment Technology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Imaginative Computer Technology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Information and Communications Technology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1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615075" y="1019775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Who is the father of ICT?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Jhon Mike Edward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Claude Elwood Shannon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Akashi </a:t>
            </a:r>
            <a:r>
              <a:rPr lang="en-US" sz="1200" dirty="0" err="1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Seijuro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2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81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615075" y="1019775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is composed of millions of small computer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Networks all brought together to form the vast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“Inter-work”.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Internet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/>
              </a:rPr>
              <a:t>Mobile Network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/>
              </a:rPr>
              <a:t>Wi-Fi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3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21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615075" y="1019775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is not a trend in </a:t>
            </a: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Ict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Social media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Mobile technologies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Smart art technology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4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65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597975" y="1026729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is the synergy of technological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advancements to work on a similar goal or task?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Convergence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/>
              </a:rPr>
              <a:t>Combination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/>
              </a:rPr>
              <a:t>Familiarity Technology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5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124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597975" y="1026729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Which of the following statements is NOT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correct 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 is capable of processing only digital signal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Appropriate software is required for processing the </a:t>
            </a: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/>
              </a:rPr>
              <a:t>Computer is capable of processing digital as well as analog signals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6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36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597975" y="1026729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Which of the following statements is correct?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Virus is a part of software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/>
              </a:rPr>
              <a:t>Virus is an operating system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/>
              </a:rPr>
              <a:t>Internet does not allow the virus to spread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7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02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597975" y="1026729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Line access and avoidance of collision are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the main functions of: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Wide area networks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 protocols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The CPU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8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30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597975" y="1026729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Information and Communication Technology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Includes: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Online learning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Web based learning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Both A. and B.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9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3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50000">
              <a:srgbClr val="241441"/>
            </a:gs>
            <a:gs pos="100000">
              <a:srgbClr val="000000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597975" y="1026729"/>
            <a:ext cx="7947900" cy="3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the hypermedia database, information bits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are stored in the form of:</a:t>
            </a: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Cube 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3" action="ppaction://hlinksldjump"/>
              </a:rPr>
              <a:t>Signals</a:t>
            </a:r>
            <a:endParaRPr lang="en-US" sz="1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8100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lphaUcPeriod"/>
            </a:pPr>
            <a:r>
              <a:rPr lang="en-US" sz="120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nodes</a:t>
            </a:r>
            <a:endParaRPr lang="en-US" sz="1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3"/>
          <p:cNvSpPr txBox="1">
            <a:spLocks noGrp="1"/>
          </p:cNvSpPr>
          <p:nvPr>
            <p:ph type="title"/>
          </p:nvPr>
        </p:nvSpPr>
        <p:spPr>
          <a:xfrm>
            <a:off x="1392675" y="342350"/>
            <a:ext cx="6358500" cy="6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10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2E03C-370F-4A99-8760-4952D1A1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58" y="2168478"/>
            <a:ext cx="1548518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37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/>
          <p:nvPr/>
        </p:nvSpPr>
        <p:spPr>
          <a:xfrm>
            <a:off x="3078802" y="1648869"/>
            <a:ext cx="991200" cy="991200"/>
          </a:xfrm>
          <a:prstGeom prst="ellipse">
            <a:avLst/>
          </a:prstGeom>
          <a:noFill/>
          <a:ln w="1905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4"/>
          <p:cNvSpPr/>
          <p:nvPr/>
        </p:nvSpPr>
        <p:spPr>
          <a:xfrm>
            <a:off x="5176333" y="1648869"/>
            <a:ext cx="991200" cy="991200"/>
          </a:xfrm>
          <a:prstGeom prst="ellipse">
            <a:avLst/>
          </a:prstGeom>
          <a:noFill/>
          <a:ln w="1905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4"/>
          <p:cNvSpPr/>
          <p:nvPr/>
        </p:nvSpPr>
        <p:spPr>
          <a:xfrm>
            <a:off x="7215262" y="1648869"/>
            <a:ext cx="991200" cy="991200"/>
          </a:xfrm>
          <a:prstGeom prst="ellipse">
            <a:avLst/>
          </a:prstGeom>
          <a:noFill/>
          <a:ln w="1905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4"/>
          <p:cNvSpPr/>
          <p:nvPr/>
        </p:nvSpPr>
        <p:spPr>
          <a:xfrm>
            <a:off x="949627" y="1648869"/>
            <a:ext cx="991200" cy="991200"/>
          </a:xfrm>
          <a:prstGeom prst="ellipse">
            <a:avLst/>
          </a:prstGeom>
          <a:noFill/>
          <a:ln w="1905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4"/>
          <p:cNvSpPr/>
          <p:nvPr/>
        </p:nvSpPr>
        <p:spPr>
          <a:xfrm>
            <a:off x="802547" y="1501719"/>
            <a:ext cx="1285500" cy="1285500"/>
          </a:xfrm>
          <a:prstGeom prst="ellipse">
            <a:avLst/>
          </a:prstGeom>
          <a:gradFill>
            <a:gsLst>
              <a:gs pos="0">
                <a:srgbClr val="FFFFFF">
                  <a:alpha val="0"/>
                </a:srgbClr>
              </a:gs>
              <a:gs pos="61000">
                <a:srgbClr val="FFFFFF">
                  <a:alpha val="0"/>
                </a:srgbClr>
              </a:gs>
              <a:gs pos="100000">
                <a:srgbClr val="5ED2F1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4"/>
          <p:cNvSpPr/>
          <p:nvPr/>
        </p:nvSpPr>
        <p:spPr>
          <a:xfrm>
            <a:off x="2931650" y="1501719"/>
            <a:ext cx="1285500" cy="1285500"/>
          </a:xfrm>
          <a:prstGeom prst="ellipse">
            <a:avLst/>
          </a:prstGeom>
          <a:gradFill>
            <a:gsLst>
              <a:gs pos="0">
                <a:srgbClr val="FFFFFF">
                  <a:alpha val="0"/>
                </a:srgbClr>
              </a:gs>
              <a:gs pos="61000">
                <a:srgbClr val="FFFFFF">
                  <a:alpha val="0"/>
                </a:srgbClr>
              </a:gs>
              <a:gs pos="100000">
                <a:srgbClr val="5ED2F1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4"/>
          <p:cNvSpPr/>
          <p:nvPr/>
        </p:nvSpPr>
        <p:spPr>
          <a:xfrm>
            <a:off x="5029183" y="1501719"/>
            <a:ext cx="1285500" cy="1285500"/>
          </a:xfrm>
          <a:prstGeom prst="ellipse">
            <a:avLst/>
          </a:prstGeom>
          <a:gradFill>
            <a:gsLst>
              <a:gs pos="0">
                <a:srgbClr val="FFFFFF">
                  <a:alpha val="0"/>
                </a:srgbClr>
              </a:gs>
              <a:gs pos="61000">
                <a:srgbClr val="FFFFFF">
                  <a:alpha val="0"/>
                </a:srgbClr>
              </a:gs>
              <a:gs pos="100000">
                <a:srgbClr val="5ED2F1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4"/>
          <p:cNvSpPr/>
          <p:nvPr/>
        </p:nvSpPr>
        <p:spPr>
          <a:xfrm>
            <a:off x="7068108" y="1501719"/>
            <a:ext cx="1285500" cy="1285500"/>
          </a:xfrm>
          <a:prstGeom prst="ellipse">
            <a:avLst/>
          </a:prstGeom>
          <a:gradFill>
            <a:gsLst>
              <a:gs pos="0">
                <a:srgbClr val="FFFFFF">
                  <a:alpha val="0"/>
                </a:srgbClr>
              </a:gs>
              <a:gs pos="61000">
                <a:srgbClr val="FFFFFF">
                  <a:alpha val="0"/>
                </a:srgbClr>
              </a:gs>
              <a:gs pos="100000">
                <a:srgbClr val="5ED2F1"/>
              </a:gs>
            </a:gsLst>
            <a:path path="circle">
              <a:fillToRect l="50000" t="50000" r="50000" b="50000"/>
            </a:path>
            <a:tileRect/>
          </a:gradFill>
          <a:ln w="3810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4"/>
          <p:cNvSpPr txBox="1">
            <a:spLocks noGrp="1"/>
          </p:cNvSpPr>
          <p:nvPr>
            <p:ph type="title"/>
          </p:nvPr>
        </p:nvSpPr>
        <p:spPr>
          <a:xfrm>
            <a:off x="2503120" y="365242"/>
            <a:ext cx="4137300" cy="5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Score chart</a:t>
            </a:r>
            <a:endParaRPr dirty="0"/>
          </a:p>
        </p:txBody>
      </p:sp>
      <p:sp>
        <p:nvSpPr>
          <p:cNvPr id="285" name="Google Shape;285;p34"/>
          <p:cNvSpPr txBox="1">
            <a:spLocks noGrp="1"/>
          </p:cNvSpPr>
          <p:nvPr>
            <p:ph type="subTitle" idx="1"/>
          </p:nvPr>
        </p:nvSpPr>
        <p:spPr>
          <a:xfrm>
            <a:off x="725376" y="2980123"/>
            <a:ext cx="1467300" cy="5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DECENT</a:t>
            </a:r>
            <a:endParaRPr dirty="0"/>
          </a:p>
        </p:txBody>
      </p:sp>
      <p:sp>
        <p:nvSpPr>
          <p:cNvPr id="286" name="Google Shape;286;p34"/>
          <p:cNvSpPr txBox="1">
            <a:spLocks noGrp="1"/>
          </p:cNvSpPr>
          <p:nvPr>
            <p:ph type="subTitle" idx="2"/>
          </p:nvPr>
        </p:nvSpPr>
        <p:spPr>
          <a:xfrm>
            <a:off x="2823368" y="2980123"/>
            <a:ext cx="1467300" cy="5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GOOD</a:t>
            </a:r>
            <a:endParaRPr dirty="0"/>
          </a:p>
        </p:txBody>
      </p:sp>
      <p:sp>
        <p:nvSpPr>
          <p:cNvPr id="287" name="Google Shape;287;p34"/>
          <p:cNvSpPr txBox="1">
            <a:spLocks noGrp="1"/>
          </p:cNvSpPr>
          <p:nvPr>
            <p:ph type="subTitle" idx="3"/>
          </p:nvPr>
        </p:nvSpPr>
        <p:spPr>
          <a:xfrm>
            <a:off x="4921384" y="2980123"/>
            <a:ext cx="1467300" cy="5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WELL DONE !</a:t>
            </a:r>
            <a:endParaRPr dirty="0"/>
          </a:p>
        </p:txBody>
      </p:sp>
      <p:sp>
        <p:nvSpPr>
          <p:cNvPr id="288" name="Google Shape;288;p34"/>
          <p:cNvSpPr txBox="1">
            <a:spLocks noGrp="1"/>
          </p:cNvSpPr>
          <p:nvPr>
            <p:ph type="subTitle" idx="4"/>
          </p:nvPr>
        </p:nvSpPr>
        <p:spPr>
          <a:xfrm>
            <a:off x="6951876" y="2980123"/>
            <a:ext cx="1467300" cy="58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EXCELLENT !</a:t>
            </a:r>
            <a:endParaRPr dirty="0"/>
          </a:p>
        </p:txBody>
      </p:sp>
      <p:sp>
        <p:nvSpPr>
          <p:cNvPr id="289" name="Google Shape;289;p34"/>
          <p:cNvSpPr txBox="1">
            <a:spLocks noGrp="1"/>
          </p:cNvSpPr>
          <p:nvPr>
            <p:ph type="subTitle" idx="5"/>
          </p:nvPr>
        </p:nvSpPr>
        <p:spPr>
          <a:xfrm>
            <a:off x="588749" y="3545498"/>
            <a:ext cx="18075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==</a:t>
            </a:r>
            <a:endParaRPr dirty="0"/>
          </a:p>
        </p:txBody>
      </p:sp>
      <p:sp>
        <p:nvSpPr>
          <p:cNvPr id="290" name="Google Shape;290;p34"/>
          <p:cNvSpPr txBox="1">
            <a:spLocks noGrp="1"/>
          </p:cNvSpPr>
          <p:nvPr>
            <p:ph type="subTitle" idx="6"/>
          </p:nvPr>
        </p:nvSpPr>
        <p:spPr>
          <a:xfrm>
            <a:off x="2686750" y="3545498"/>
            <a:ext cx="18075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==</a:t>
            </a:r>
            <a:endParaRPr dirty="0"/>
          </a:p>
        </p:txBody>
      </p:sp>
      <p:sp>
        <p:nvSpPr>
          <p:cNvPr id="291" name="Google Shape;291;p34"/>
          <p:cNvSpPr txBox="1">
            <a:spLocks noGrp="1"/>
          </p:cNvSpPr>
          <p:nvPr>
            <p:ph type="subTitle" idx="7"/>
          </p:nvPr>
        </p:nvSpPr>
        <p:spPr>
          <a:xfrm>
            <a:off x="4784750" y="3545498"/>
            <a:ext cx="18075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==</a:t>
            </a:r>
            <a:endParaRPr dirty="0"/>
          </a:p>
        </p:txBody>
      </p:sp>
      <p:sp>
        <p:nvSpPr>
          <p:cNvPr id="292" name="Google Shape;292;p34"/>
          <p:cNvSpPr txBox="1">
            <a:spLocks noGrp="1"/>
          </p:cNvSpPr>
          <p:nvPr>
            <p:ph type="subTitle" idx="8"/>
          </p:nvPr>
        </p:nvSpPr>
        <p:spPr>
          <a:xfrm>
            <a:off x="6882749" y="3545498"/>
            <a:ext cx="16725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==</a:t>
            </a:r>
            <a:endParaRPr dirty="0"/>
          </a:p>
        </p:txBody>
      </p:sp>
      <p:sp>
        <p:nvSpPr>
          <p:cNvPr id="293" name="Google Shape;293;p34"/>
          <p:cNvSpPr txBox="1">
            <a:spLocks noGrp="1"/>
          </p:cNvSpPr>
          <p:nvPr>
            <p:ph type="title" idx="9"/>
          </p:nvPr>
        </p:nvSpPr>
        <p:spPr>
          <a:xfrm>
            <a:off x="1031691" y="1883900"/>
            <a:ext cx="867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</a:t>
            </a:r>
            <a:endParaRPr dirty="0"/>
          </a:p>
        </p:txBody>
      </p:sp>
      <p:sp>
        <p:nvSpPr>
          <p:cNvPr id="294" name="Google Shape;294;p34"/>
          <p:cNvSpPr txBox="1">
            <a:spLocks noGrp="1"/>
          </p:cNvSpPr>
          <p:nvPr>
            <p:ph type="title" idx="13"/>
          </p:nvPr>
        </p:nvSpPr>
        <p:spPr>
          <a:xfrm>
            <a:off x="3140168" y="1883900"/>
            <a:ext cx="867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6</a:t>
            </a:r>
            <a:endParaRPr dirty="0"/>
          </a:p>
        </p:txBody>
      </p:sp>
      <p:sp>
        <p:nvSpPr>
          <p:cNvPr id="295" name="Google Shape;295;p34"/>
          <p:cNvSpPr txBox="1">
            <a:spLocks noGrp="1"/>
          </p:cNvSpPr>
          <p:nvPr>
            <p:ph type="title" idx="14"/>
          </p:nvPr>
        </p:nvSpPr>
        <p:spPr>
          <a:xfrm>
            <a:off x="5221048" y="1883900"/>
            <a:ext cx="867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8</a:t>
            </a:r>
            <a:endParaRPr dirty="0"/>
          </a:p>
        </p:txBody>
      </p:sp>
      <p:sp>
        <p:nvSpPr>
          <p:cNvPr id="296" name="Google Shape;296;p34"/>
          <p:cNvSpPr txBox="1">
            <a:spLocks noGrp="1"/>
          </p:cNvSpPr>
          <p:nvPr>
            <p:ph type="title" idx="15"/>
          </p:nvPr>
        </p:nvSpPr>
        <p:spPr>
          <a:xfrm>
            <a:off x="7259284" y="1883900"/>
            <a:ext cx="867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10</a:t>
            </a:r>
            <a:endParaRPr dirty="0"/>
          </a:p>
        </p:txBody>
      </p:sp>
      <p:grpSp>
        <p:nvGrpSpPr>
          <p:cNvPr id="297" name="Google Shape;297;p34"/>
          <p:cNvGrpSpPr/>
          <p:nvPr/>
        </p:nvGrpSpPr>
        <p:grpSpPr>
          <a:xfrm>
            <a:off x="7645700" y="583459"/>
            <a:ext cx="794512" cy="280573"/>
            <a:chOff x="4856845" y="3700725"/>
            <a:chExt cx="326275" cy="115225"/>
          </a:xfrm>
        </p:grpSpPr>
        <p:sp>
          <p:nvSpPr>
            <p:cNvPr id="298" name="Google Shape;298;p34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4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4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4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" name="Google Shape;302;p34"/>
          <p:cNvGrpSpPr/>
          <p:nvPr/>
        </p:nvGrpSpPr>
        <p:grpSpPr>
          <a:xfrm flipH="1">
            <a:off x="718902" y="583459"/>
            <a:ext cx="794512" cy="280573"/>
            <a:chOff x="4856845" y="3700725"/>
            <a:chExt cx="326275" cy="115225"/>
          </a:xfrm>
        </p:grpSpPr>
        <p:sp>
          <p:nvSpPr>
            <p:cNvPr id="303" name="Google Shape;303;p34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4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4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4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7"/>
          <p:cNvSpPr/>
          <p:nvPr/>
        </p:nvSpPr>
        <p:spPr>
          <a:xfrm>
            <a:off x="81652" y="14569"/>
            <a:ext cx="5114400" cy="5114400"/>
          </a:xfrm>
          <a:prstGeom prst="ellipse">
            <a:avLst/>
          </a:prstGeom>
          <a:gradFill>
            <a:gsLst>
              <a:gs pos="0">
                <a:srgbClr val="FFFFFF">
                  <a:alpha val="0"/>
                </a:srgbClr>
              </a:gs>
              <a:gs pos="65000">
                <a:srgbClr val="FFFFFF">
                  <a:alpha val="0"/>
                </a:srgbClr>
              </a:gs>
              <a:gs pos="100000">
                <a:srgbClr val="5ED2F1"/>
              </a:gs>
            </a:gsLst>
            <a:path path="circle">
              <a:fillToRect l="50000" t="50000" r="50000" b="50000"/>
            </a:path>
            <a:tileRect/>
          </a:gradFill>
          <a:ln w="76200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7"/>
          <p:cNvSpPr/>
          <p:nvPr/>
        </p:nvSpPr>
        <p:spPr>
          <a:xfrm>
            <a:off x="667108" y="599759"/>
            <a:ext cx="3943500" cy="3943500"/>
          </a:xfrm>
          <a:prstGeom prst="ellipse">
            <a:avLst/>
          </a:prstGeom>
          <a:noFill/>
          <a:ln w="28575" cap="flat" cmpd="sng">
            <a:solidFill>
              <a:srgbClr val="81F5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7"/>
          <p:cNvSpPr txBox="1">
            <a:spLocks noGrp="1"/>
          </p:cNvSpPr>
          <p:nvPr>
            <p:ph type="title"/>
          </p:nvPr>
        </p:nvSpPr>
        <p:spPr>
          <a:xfrm>
            <a:off x="5656807" y="2010886"/>
            <a:ext cx="3165300" cy="65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finished</a:t>
            </a:r>
            <a:endParaRPr dirty="0"/>
          </a:p>
        </p:txBody>
      </p:sp>
      <p:sp>
        <p:nvSpPr>
          <p:cNvPr id="362" name="Google Shape;362;p37"/>
          <p:cNvSpPr txBox="1">
            <a:spLocks noGrp="1"/>
          </p:cNvSpPr>
          <p:nvPr>
            <p:ph type="subTitle" idx="1"/>
          </p:nvPr>
        </p:nvSpPr>
        <p:spPr>
          <a:xfrm>
            <a:off x="1316580" y="1591347"/>
            <a:ext cx="2739900" cy="19603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dirty="0"/>
              <a:t>Thank you for answering !!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dirty="0"/>
              <a:t>H</a:t>
            </a:r>
            <a:r>
              <a:rPr lang="en-PH" sz="2000" dirty="0"/>
              <a:t>a</a:t>
            </a:r>
            <a:r>
              <a:rPr lang="en" sz="2000" dirty="0"/>
              <a:t>ve a good day and keep safe </a:t>
            </a:r>
            <a:r>
              <a:rPr lang="en" sz="2000" dirty="0">
                <a:sym typeface="Wingdings" panose="05000000000000000000" pitchFamily="2" charset="2"/>
              </a:rPr>
              <a:t></a:t>
            </a:r>
            <a:endParaRPr lang="en" sz="2000" dirty="0"/>
          </a:p>
        </p:txBody>
      </p:sp>
      <p:sp>
        <p:nvSpPr>
          <p:cNvPr id="363" name="Google Shape;363;p37"/>
          <p:cNvSpPr/>
          <p:nvPr/>
        </p:nvSpPr>
        <p:spPr>
          <a:xfrm rot="10800000">
            <a:off x="5626979" y="2661197"/>
            <a:ext cx="2812417" cy="321601"/>
          </a:xfrm>
          <a:custGeom>
            <a:avLst/>
            <a:gdLst/>
            <a:ahLst/>
            <a:cxnLst/>
            <a:rect l="l" t="t" r="r" b="b"/>
            <a:pathLst>
              <a:path w="33720" h="4002" fill="none" extrusionOk="0">
                <a:moveTo>
                  <a:pt x="33719" y="1"/>
                </a:moveTo>
                <a:lnTo>
                  <a:pt x="29052" y="4001"/>
                </a:lnTo>
                <a:lnTo>
                  <a:pt x="1" y="4001"/>
                </a:lnTo>
              </a:path>
            </a:pathLst>
          </a:custGeom>
          <a:noFill/>
          <a:ln w="28575" cap="flat" cmpd="sng">
            <a:solidFill>
              <a:srgbClr val="5ED2F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4" name="Google Shape;364;p37"/>
          <p:cNvGrpSpPr/>
          <p:nvPr/>
        </p:nvGrpSpPr>
        <p:grpSpPr>
          <a:xfrm rot="10800000">
            <a:off x="6301479" y="2944985"/>
            <a:ext cx="2035054" cy="198087"/>
            <a:chOff x="367025" y="2970279"/>
            <a:chExt cx="698491" cy="67985"/>
          </a:xfrm>
        </p:grpSpPr>
        <p:sp>
          <p:nvSpPr>
            <p:cNvPr id="365" name="Google Shape;365;p37"/>
            <p:cNvSpPr/>
            <p:nvPr/>
          </p:nvSpPr>
          <p:spPr>
            <a:xfrm>
              <a:off x="367025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7"/>
            <p:cNvSpPr/>
            <p:nvPr/>
          </p:nvSpPr>
          <p:spPr>
            <a:xfrm>
              <a:off x="493121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7"/>
            <p:cNvSpPr/>
            <p:nvPr/>
          </p:nvSpPr>
          <p:spPr>
            <a:xfrm>
              <a:off x="619216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extrusionOk="0">
                  <a:moveTo>
                    <a:pt x="1" y="0"/>
                  </a:moveTo>
                  <a:lnTo>
                    <a:pt x="1" y="2465"/>
                  </a:lnTo>
                  <a:lnTo>
                    <a:pt x="2465" y="2465"/>
                  </a:lnTo>
                  <a:lnTo>
                    <a:pt x="2465" y="0"/>
                  </a:lnTo>
                  <a:close/>
                </a:path>
              </a:pathLst>
            </a:custGeom>
            <a:solidFill>
              <a:srgbClr val="5ED2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7"/>
            <p:cNvSpPr/>
            <p:nvPr/>
          </p:nvSpPr>
          <p:spPr>
            <a:xfrm>
              <a:off x="745312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9525" cap="flat" cmpd="sng">
              <a:solidFill>
                <a:srgbClr val="81F5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7"/>
            <p:cNvSpPr/>
            <p:nvPr/>
          </p:nvSpPr>
          <p:spPr>
            <a:xfrm>
              <a:off x="871408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9525" cap="flat" cmpd="sng">
              <a:solidFill>
                <a:srgbClr val="81F5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7"/>
            <p:cNvSpPr/>
            <p:nvPr/>
          </p:nvSpPr>
          <p:spPr>
            <a:xfrm>
              <a:off x="997504" y="2970279"/>
              <a:ext cx="68012" cy="67985"/>
            </a:xfrm>
            <a:custGeom>
              <a:avLst/>
              <a:gdLst/>
              <a:ahLst/>
              <a:cxnLst/>
              <a:rect l="l" t="t" r="r" b="b"/>
              <a:pathLst>
                <a:path w="2466" h="2465" fill="none" extrusionOk="0">
                  <a:moveTo>
                    <a:pt x="1" y="0"/>
                  </a:moveTo>
                  <a:lnTo>
                    <a:pt x="2465" y="0"/>
                  </a:lnTo>
                  <a:lnTo>
                    <a:pt x="2465" y="2465"/>
                  </a:lnTo>
                  <a:lnTo>
                    <a:pt x="1" y="2465"/>
                  </a:lnTo>
                  <a:close/>
                </a:path>
              </a:pathLst>
            </a:custGeom>
            <a:noFill/>
            <a:ln w="9525" cap="flat" cmpd="sng">
              <a:solidFill>
                <a:srgbClr val="81F5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2"/>
          <p:cNvSpPr txBox="1">
            <a:spLocks noGrp="1"/>
          </p:cNvSpPr>
          <p:nvPr>
            <p:ph type="title"/>
          </p:nvPr>
        </p:nvSpPr>
        <p:spPr>
          <a:xfrm>
            <a:off x="2740554" y="2871183"/>
            <a:ext cx="3665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CORRECT !!!</a:t>
            </a:r>
            <a:endParaRPr dirty="0"/>
          </a:p>
        </p:txBody>
      </p:sp>
      <p:sp>
        <p:nvSpPr>
          <p:cNvPr id="507" name="Google Shape;507;p42"/>
          <p:cNvSpPr txBox="1">
            <a:spLocks noGrp="1"/>
          </p:cNvSpPr>
          <p:nvPr>
            <p:ph type="subTitle" idx="1"/>
          </p:nvPr>
        </p:nvSpPr>
        <p:spPr>
          <a:xfrm>
            <a:off x="2595750" y="3716375"/>
            <a:ext cx="3952500" cy="9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hlinkClick r:id="rId3" action="ppaction://hlinksldjump"/>
              </a:rPr>
              <a:t>1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508" name="Google Shape;508;p42"/>
          <p:cNvGrpSpPr/>
          <p:nvPr/>
        </p:nvGrpSpPr>
        <p:grpSpPr>
          <a:xfrm>
            <a:off x="3648300" y="705369"/>
            <a:ext cx="1847400" cy="1847400"/>
            <a:chOff x="3648300" y="705369"/>
            <a:chExt cx="1847400" cy="1847400"/>
          </a:xfrm>
        </p:grpSpPr>
        <p:sp>
          <p:nvSpPr>
            <p:cNvPr id="509" name="Google Shape;509;p42"/>
            <p:cNvSpPr/>
            <p:nvPr/>
          </p:nvSpPr>
          <p:spPr>
            <a:xfrm>
              <a:off x="4174755" y="1248738"/>
              <a:ext cx="794490" cy="760662"/>
            </a:xfrm>
            <a:custGeom>
              <a:avLst/>
              <a:gdLst/>
              <a:ahLst/>
              <a:cxnLst/>
              <a:rect l="l" t="t" r="r" b="b"/>
              <a:pathLst>
                <a:path w="156627" h="149958" extrusionOk="0">
                  <a:moveTo>
                    <a:pt x="156146" y="75021"/>
                  </a:moveTo>
                  <a:cubicBezTo>
                    <a:pt x="156146" y="68127"/>
                    <a:pt x="150607" y="62532"/>
                    <a:pt x="143713" y="62475"/>
                  </a:cubicBezTo>
                  <a:lnTo>
                    <a:pt x="106612" y="62475"/>
                  </a:lnTo>
                  <a:cubicBezTo>
                    <a:pt x="104013" y="62532"/>
                    <a:pt x="101809" y="60610"/>
                    <a:pt x="101526" y="58011"/>
                  </a:cubicBezTo>
                  <a:cubicBezTo>
                    <a:pt x="100904" y="52388"/>
                    <a:pt x="101611" y="46652"/>
                    <a:pt x="103589" y="41339"/>
                  </a:cubicBezTo>
                  <a:cubicBezTo>
                    <a:pt x="105708" y="35688"/>
                    <a:pt x="106782" y="29698"/>
                    <a:pt x="106782" y="23651"/>
                  </a:cubicBezTo>
                  <a:lnTo>
                    <a:pt x="106782" y="20119"/>
                  </a:lnTo>
                  <a:cubicBezTo>
                    <a:pt x="106782" y="9014"/>
                    <a:pt x="97796" y="0"/>
                    <a:pt x="86691" y="0"/>
                  </a:cubicBezTo>
                  <a:cubicBezTo>
                    <a:pt x="85307" y="0"/>
                    <a:pt x="84120" y="1017"/>
                    <a:pt x="83922" y="2374"/>
                  </a:cubicBezTo>
                  <a:lnTo>
                    <a:pt x="81973" y="15089"/>
                  </a:lnTo>
                  <a:cubicBezTo>
                    <a:pt x="79966" y="28200"/>
                    <a:pt x="74852" y="40633"/>
                    <a:pt x="67110" y="51370"/>
                  </a:cubicBezTo>
                  <a:cubicBezTo>
                    <a:pt x="62843" y="57191"/>
                    <a:pt x="56033" y="60639"/>
                    <a:pt x="48800" y="60582"/>
                  </a:cubicBezTo>
                  <a:lnTo>
                    <a:pt x="42329" y="60582"/>
                  </a:lnTo>
                  <a:lnTo>
                    <a:pt x="42329" y="50155"/>
                  </a:lnTo>
                  <a:cubicBezTo>
                    <a:pt x="42357" y="49421"/>
                    <a:pt x="42074" y="48714"/>
                    <a:pt x="41566" y="48206"/>
                  </a:cubicBezTo>
                  <a:cubicBezTo>
                    <a:pt x="41029" y="47697"/>
                    <a:pt x="40323" y="47415"/>
                    <a:pt x="39616" y="47415"/>
                  </a:cubicBezTo>
                  <a:lnTo>
                    <a:pt x="2826" y="47415"/>
                  </a:lnTo>
                  <a:cubicBezTo>
                    <a:pt x="2092" y="47415"/>
                    <a:pt x="1385" y="47697"/>
                    <a:pt x="848" y="48206"/>
                  </a:cubicBezTo>
                  <a:cubicBezTo>
                    <a:pt x="311" y="48714"/>
                    <a:pt x="29" y="49421"/>
                    <a:pt x="29" y="50155"/>
                  </a:cubicBezTo>
                  <a:lnTo>
                    <a:pt x="29" y="144249"/>
                  </a:lnTo>
                  <a:cubicBezTo>
                    <a:pt x="1" y="145804"/>
                    <a:pt x="1272" y="147103"/>
                    <a:pt x="2826" y="147132"/>
                  </a:cubicBezTo>
                  <a:lnTo>
                    <a:pt x="39616" y="147132"/>
                  </a:lnTo>
                  <a:cubicBezTo>
                    <a:pt x="40351" y="147103"/>
                    <a:pt x="41057" y="146793"/>
                    <a:pt x="41566" y="146256"/>
                  </a:cubicBezTo>
                  <a:cubicBezTo>
                    <a:pt x="42074" y="145719"/>
                    <a:pt x="42357" y="144984"/>
                    <a:pt x="42329" y="144249"/>
                  </a:cubicBezTo>
                  <a:lnTo>
                    <a:pt x="42329" y="134897"/>
                  </a:lnTo>
                  <a:lnTo>
                    <a:pt x="48093" y="134897"/>
                  </a:lnTo>
                  <a:cubicBezTo>
                    <a:pt x="58237" y="134981"/>
                    <a:pt x="68183" y="137863"/>
                    <a:pt x="76773" y="143289"/>
                  </a:cubicBezTo>
                  <a:cubicBezTo>
                    <a:pt x="86409" y="149251"/>
                    <a:pt x="97259" y="149957"/>
                    <a:pt x="108449" y="149957"/>
                  </a:cubicBezTo>
                  <a:lnTo>
                    <a:pt x="138372" y="149957"/>
                  </a:lnTo>
                  <a:cubicBezTo>
                    <a:pt x="143487" y="149901"/>
                    <a:pt x="148121" y="146906"/>
                    <a:pt x="150240" y="142272"/>
                  </a:cubicBezTo>
                  <a:cubicBezTo>
                    <a:pt x="152359" y="137609"/>
                    <a:pt x="151596" y="132156"/>
                    <a:pt x="148262" y="128285"/>
                  </a:cubicBezTo>
                  <a:cubicBezTo>
                    <a:pt x="152529" y="126420"/>
                    <a:pt x="155468" y="122464"/>
                    <a:pt x="156061" y="117858"/>
                  </a:cubicBezTo>
                  <a:cubicBezTo>
                    <a:pt x="156626" y="113280"/>
                    <a:pt x="154733" y="108703"/>
                    <a:pt x="151060" y="105877"/>
                  </a:cubicBezTo>
                  <a:cubicBezTo>
                    <a:pt x="154253" y="103362"/>
                    <a:pt x="156117" y="99519"/>
                    <a:pt x="156146" y="95451"/>
                  </a:cubicBezTo>
                  <a:cubicBezTo>
                    <a:pt x="156174" y="91382"/>
                    <a:pt x="154394" y="87539"/>
                    <a:pt x="151257" y="84939"/>
                  </a:cubicBezTo>
                  <a:cubicBezTo>
                    <a:pt x="154337" y="82566"/>
                    <a:pt x="156146" y="78892"/>
                    <a:pt x="156146" y="75021"/>
                  </a:cubicBezTo>
                  <a:close/>
                  <a:moveTo>
                    <a:pt x="36706" y="141480"/>
                  </a:moveTo>
                  <a:lnTo>
                    <a:pt x="5652" y="141480"/>
                  </a:lnTo>
                  <a:lnTo>
                    <a:pt x="5652" y="53066"/>
                  </a:lnTo>
                  <a:lnTo>
                    <a:pt x="36706" y="53066"/>
                  </a:lnTo>
                  <a:close/>
                  <a:moveTo>
                    <a:pt x="143063" y="108562"/>
                  </a:moveTo>
                  <a:cubicBezTo>
                    <a:pt x="147217" y="108562"/>
                    <a:pt x="150579" y="111924"/>
                    <a:pt x="150579" y="116078"/>
                  </a:cubicBezTo>
                  <a:cubicBezTo>
                    <a:pt x="150579" y="120231"/>
                    <a:pt x="147217" y="123622"/>
                    <a:pt x="143063" y="123622"/>
                  </a:cubicBezTo>
                  <a:lnTo>
                    <a:pt x="122210" y="123622"/>
                  </a:lnTo>
                  <a:cubicBezTo>
                    <a:pt x="120656" y="123622"/>
                    <a:pt x="119384" y="124866"/>
                    <a:pt x="119384" y="126420"/>
                  </a:cubicBezTo>
                  <a:cubicBezTo>
                    <a:pt x="119384" y="128002"/>
                    <a:pt x="120656" y="129245"/>
                    <a:pt x="122210" y="129245"/>
                  </a:cubicBezTo>
                  <a:lnTo>
                    <a:pt x="138372" y="129245"/>
                  </a:lnTo>
                  <a:cubicBezTo>
                    <a:pt x="142526" y="129245"/>
                    <a:pt x="145889" y="132636"/>
                    <a:pt x="145889" y="136790"/>
                  </a:cubicBezTo>
                  <a:cubicBezTo>
                    <a:pt x="145889" y="140943"/>
                    <a:pt x="142526" y="144306"/>
                    <a:pt x="138372" y="144306"/>
                  </a:cubicBezTo>
                  <a:lnTo>
                    <a:pt x="108449" y="144306"/>
                  </a:lnTo>
                  <a:cubicBezTo>
                    <a:pt x="98107" y="144306"/>
                    <a:pt x="88132" y="143684"/>
                    <a:pt x="79769" y="138485"/>
                  </a:cubicBezTo>
                  <a:cubicBezTo>
                    <a:pt x="70274" y="132523"/>
                    <a:pt x="59283" y="129330"/>
                    <a:pt x="48093" y="129245"/>
                  </a:cubicBezTo>
                  <a:lnTo>
                    <a:pt x="42329" y="129245"/>
                  </a:lnTo>
                  <a:lnTo>
                    <a:pt x="42329" y="66233"/>
                  </a:lnTo>
                  <a:lnTo>
                    <a:pt x="48800" y="66233"/>
                  </a:lnTo>
                  <a:cubicBezTo>
                    <a:pt x="57842" y="66262"/>
                    <a:pt x="66347" y="61967"/>
                    <a:pt x="71687" y="54676"/>
                  </a:cubicBezTo>
                  <a:cubicBezTo>
                    <a:pt x="79966" y="43176"/>
                    <a:pt x="85392" y="29896"/>
                    <a:pt x="87567" y="15909"/>
                  </a:cubicBezTo>
                  <a:lnTo>
                    <a:pt x="89065" y="5793"/>
                  </a:lnTo>
                  <a:cubicBezTo>
                    <a:pt x="96044" y="7008"/>
                    <a:pt x="101130" y="13055"/>
                    <a:pt x="101130" y="20119"/>
                  </a:cubicBezTo>
                  <a:lnTo>
                    <a:pt x="101130" y="23651"/>
                  </a:lnTo>
                  <a:cubicBezTo>
                    <a:pt x="101159" y="29020"/>
                    <a:pt x="100198" y="34360"/>
                    <a:pt x="98305" y="39390"/>
                  </a:cubicBezTo>
                  <a:cubicBezTo>
                    <a:pt x="96016" y="45521"/>
                    <a:pt x="95197" y="52133"/>
                    <a:pt x="95903" y="58632"/>
                  </a:cubicBezTo>
                  <a:cubicBezTo>
                    <a:pt x="96496" y="64086"/>
                    <a:pt x="101130" y="68183"/>
                    <a:pt x="106612" y="68127"/>
                  </a:cubicBezTo>
                  <a:lnTo>
                    <a:pt x="143713" y="68127"/>
                  </a:lnTo>
                  <a:cubicBezTo>
                    <a:pt x="147499" y="68127"/>
                    <a:pt x="150551" y="71178"/>
                    <a:pt x="150551" y="74936"/>
                  </a:cubicBezTo>
                  <a:cubicBezTo>
                    <a:pt x="150551" y="78694"/>
                    <a:pt x="147499" y="81746"/>
                    <a:pt x="143713" y="81746"/>
                  </a:cubicBezTo>
                  <a:lnTo>
                    <a:pt x="128596" y="81746"/>
                  </a:lnTo>
                  <a:cubicBezTo>
                    <a:pt x="127042" y="81746"/>
                    <a:pt x="125770" y="83018"/>
                    <a:pt x="125770" y="84572"/>
                  </a:cubicBezTo>
                  <a:cubicBezTo>
                    <a:pt x="125770" y="86126"/>
                    <a:pt x="127042" y="87397"/>
                    <a:pt x="128596" y="87397"/>
                  </a:cubicBezTo>
                  <a:lnTo>
                    <a:pt x="142752" y="87397"/>
                  </a:lnTo>
                  <a:cubicBezTo>
                    <a:pt x="147019" y="87397"/>
                    <a:pt x="150494" y="90873"/>
                    <a:pt x="150494" y="95168"/>
                  </a:cubicBezTo>
                  <a:cubicBezTo>
                    <a:pt x="150494" y="99435"/>
                    <a:pt x="147019" y="102910"/>
                    <a:pt x="142752" y="102910"/>
                  </a:cubicBezTo>
                  <a:lnTo>
                    <a:pt x="128596" y="102910"/>
                  </a:lnTo>
                  <a:cubicBezTo>
                    <a:pt x="127042" y="102910"/>
                    <a:pt x="125770" y="104182"/>
                    <a:pt x="125770" y="105736"/>
                  </a:cubicBezTo>
                  <a:cubicBezTo>
                    <a:pt x="125770" y="107290"/>
                    <a:pt x="127042" y="108562"/>
                    <a:pt x="128596" y="108562"/>
                  </a:cubicBezTo>
                  <a:lnTo>
                    <a:pt x="143063" y="108562"/>
                  </a:lnTo>
                  <a:close/>
                  <a:moveTo>
                    <a:pt x="143063" y="108562"/>
                  </a:moveTo>
                  <a:close/>
                </a:path>
              </a:pathLst>
            </a:custGeom>
            <a:gradFill>
              <a:gsLst>
                <a:gs pos="0">
                  <a:srgbClr val="D1208D"/>
                </a:gs>
                <a:gs pos="100000">
                  <a:srgbClr val="81F5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2"/>
            <p:cNvSpPr/>
            <p:nvPr/>
          </p:nvSpPr>
          <p:spPr>
            <a:xfrm>
              <a:off x="3859724" y="916719"/>
              <a:ext cx="1424700" cy="1424700"/>
            </a:xfrm>
            <a:prstGeom prst="ellipse">
              <a:avLst/>
            </a:prstGeom>
            <a:noFill/>
            <a:ln w="28575" cap="flat" cmpd="sng">
              <a:solidFill>
                <a:srgbClr val="81F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2"/>
            <p:cNvSpPr/>
            <p:nvPr/>
          </p:nvSpPr>
          <p:spPr>
            <a:xfrm>
              <a:off x="3648300" y="705369"/>
              <a:ext cx="1847400" cy="1847400"/>
            </a:xfrm>
            <a:prstGeom prst="ellipse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61000">
                  <a:srgbClr val="FFFFFF">
                    <a:alpha val="0"/>
                  </a:srgbClr>
                </a:gs>
                <a:gs pos="100000">
                  <a:srgbClr val="5ED2F1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81F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" name="Google Shape;512;p42"/>
          <p:cNvGrpSpPr/>
          <p:nvPr/>
        </p:nvGrpSpPr>
        <p:grpSpPr>
          <a:xfrm>
            <a:off x="6598119" y="3174877"/>
            <a:ext cx="794512" cy="280573"/>
            <a:chOff x="4856845" y="3700725"/>
            <a:chExt cx="326275" cy="115225"/>
          </a:xfrm>
        </p:grpSpPr>
        <p:sp>
          <p:nvSpPr>
            <p:cNvPr id="513" name="Google Shape;513;p42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517;p42"/>
          <p:cNvGrpSpPr/>
          <p:nvPr/>
        </p:nvGrpSpPr>
        <p:grpSpPr>
          <a:xfrm flipH="1">
            <a:off x="1748819" y="3174877"/>
            <a:ext cx="794512" cy="280573"/>
            <a:chOff x="4856845" y="3700725"/>
            <a:chExt cx="326275" cy="115225"/>
          </a:xfrm>
        </p:grpSpPr>
        <p:sp>
          <p:nvSpPr>
            <p:cNvPr id="518" name="Google Shape;518;p42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2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A05304A-9333-4396-AFB1-30BD17869417}"/>
              </a:ext>
            </a:extLst>
          </p:cNvPr>
          <p:cNvSpPr txBox="1"/>
          <p:nvPr/>
        </p:nvSpPr>
        <p:spPr>
          <a:xfrm>
            <a:off x="6548250" y="2615720"/>
            <a:ext cx="1345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Click if </a:t>
            </a:r>
            <a:r>
              <a:rPr lang="en-US" dirty="0">
                <a:solidFill>
                  <a:schemeClr val="tx1"/>
                </a:solidFill>
                <a:hlinkClick r:id="rId13" action="ppaction://hlinksldjump"/>
              </a:rPr>
              <a:t>finished</a:t>
            </a:r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2"/>
          <p:cNvSpPr txBox="1">
            <a:spLocks noGrp="1"/>
          </p:cNvSpPr>
          <p:nvPr>
            <p:ph type="title"/>
          </p:nvPr>
        </p:nvSpPr>
        <p:spPr>
          <a:xfrm>
            <a:off x="2740554" y="2871183"/>
            <a:ext cx="3665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WRONG </a:t>
            </a:r>
            <a:r>
              <a:rPr lang="en" dirty="0">
                <a:sym typeface="Wingdings" panose="05000000000000000000" pitchFamily="2" charset="2"/>
              </a:rPr>
              <a:t></a:t>
            </a:r>
            <a:endParaRPr dirty="0"/>
          </a:p>
        </p:txBody>
      </p:sp>
      <p:sp>
        <p:nvSpPr>
          <p:cNvPr id="507" name="Google Shape;507;p42"/>
          <p:cNvSpPr txBox="1">
            <a:spLocks noGrp="1"/>
          </p:cNvSpPr>
          <p:nvPr>
            <p:ph type="subTitle" idx="1"/>
          </p:nvPr>
        </p:nvSpPr>
        <p:spPr>
          <a:xfrm>
            <a:off x="2595750" y="3716375"/>
            <a:ext cx="3952500" cy="9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hlinkClick r:id="rId3" action="ppaction://hlinksldjump"/>
              </a:rPr>
              <a:t>1</a:t>
            </a:r>
            <a:r>
              <a:rPr lang="en-US" dirty="0"/>
              <a:t> </a:t>
            </a:r>
            <a:r>
              <a:rPr lang="en-US" dirty="0">
                <a:hlinkClick r:id="rId4" action="ppaction://hlinksldjump"/>
              </a:rPr>
              <a:t>2</a:t>
            </a:r>
            <a:r>
              <a:rPr lang="en-US" dirty="0"/>
              <a:t> </a:t>
            </a:r>
            <a:r>
              <a:rPr lang="en-US" dirty="0">
                <a:hlinkClick r:id="rId5" action="ppaction://hlinksldjump"/>
              </a:rPr>
              <a:t>3</a:t>
            </a:r>
            <a:r>
              <a:rPr lang="en-US" dirty="0"/>
              <a:t> </a:t>
            </a:r>
            <a:r>
              <a:rPr lang="en-US" dirty="0">
                <a:hlinkClick r:id="rId6" action="ppaction://hlinksldjump"/>
              </a:rPr>
              <a:t>4 </a:t>
            </a:r>
            <a:r>
              <a:rPr lang="en-US" dirty="0">
                <a:hlinkClick r:id="rId7" action="ppaction://hlinksldjump"/>
              </a:rPr>
              <a:t>5</a:t>
            </a:r>
            <a:r>
              <a:rPr lang="en-US" dirty="0"/>
              <a:t> </a:t>
            </a:r>
            <a:r>
              <a:rPr lang="en-US" dirty="0">
                <a:hlinkClick r:id="rId8" action="ppaction://hlinksldjump"/>
              </a:rPr>
              <a:t>6</a:t>
            </a:r>
            <a:r>
              <a:rPr lang="en-US" dirty="0"/>
              <a:t> </a:t>
            </a:r>
            <a:r>
              <a:rPr lang="en-US" dirty="0">
                <a:hlinkClick r:id="rId9" action="ppaction://hlinksldjump"/>
              </a:rPr>
              <a:t>7</a:t>
            </a:r>
            <a:r>
              <a:rPr lang="en-US" dirty="0"/>
              <a:t> </a:t>
            </a:r>
            <a:r>
              <a:rPr lang="en-US" dirty="0">
                <a:hlinkClick r:id="rId10" action="ppaction://hlinksldjump"/>
              </a:rPr>
              <a:t>8</a:t>
            </a:r>
            <a:r>
              <a:rPr lang="en-US" dirty="0"/>
              <a:t> </a:t>
            </a:r>
            <a:r>
              <a:rPr lang="en-US" dirty="0">
                <a:hlinkClick r:id="rId11" action="ppaction://hlinksldjump"/>
              </a:rPr>
              <a:t>9</a:t>
            </a:r>
            <a:r>
              <a:rPr lang="en-US" dirty="0"/>
              <a:t> </a:t>
            </a:r>
            <a:r>
              <a:rPr lang="en-US" dirty="0">
                <a:hlinkClick r:id="rId12" action="ppaction://hlinksldjump"/>
              </a:rPr>
              <a:t>10</a:t>
            </a:r>
            <a:endParaRPr dirty="0"/>
          </a:p>
        </p:txBody>
      </p:sp>
      <p:grpSp>
        <p:nvGrpSpPr>
          <p:cNvPr id="508" name="Google Shape;508;p42"/>
          <p:cNvGrpSpPr/>
          <p:nvPr/>
        </p:nvGrpSpPr>
        <p:grpSpPr>
          <a:xfrm rot="10800000">
            <a:off x="3648300" y="705369"/>
            <a:ext cx="1847400" cy="1847400"/>
            <a:chOff x="3648300" y="705369"/>
            <a:chExt cx="1847400" cy="1847400"/>
          </a:xfrm>
        </p:grpSpPr>
        <p:sp>
          <p:nvSpPr>
            <p:cNvPr id="509" name="Google Shape;509;p42"/>
            <p:cNvSpPr/>
            <p:nvPr/>
          </p:nvSpPr>
          <p:spPr>
            <a:xfrm>
              <a:off x="4174755" y="1248738"/>
              <a:ext cx="794490" cy="760662"/>
            </a:xfrm>
            <a:custGeom>
              <a:avLst/>
              <a:gdLst/>
              <a:ahLst/>
              <a:cxnLst/>
              <a:rect l="l" t="t" r="r" b="b"/>
              <a:pathLst>
                <a:path w="156627" h="149958" extrusionOk="0">
                  <a:moveTo>
                    <a:pt x="156146" y="75021"/>
                  </a:moveTo>
                  <a:cubicBezTo>
                    <a:pt x="156146" y="68127"/>
                    <a:pt x="150607" y="62532"/>
                    <a:pt x="143713" y="62475"/>
                  </a:cubicBezTo>
                  <a:lnTo>
                    <a:pt x="106612" y="62475"/>
                  </a:lnTo>
                  <a:cubicBezTo>
                    <a:pt x="104013" y="62532"/>
                    <a:pt x="101809" y="60610"/>
                    <a:pt x="101526" y="58011"/>
                  </a:cubicBezTo>
                  <a:cubicBezTo>
                    <a:pt x="100904" y="52388"/>
                    <a:pt x="101611" y="46652"/>
                    <a:pt x="103589" y="41339"/>
                  </a:cubicBezTo>
                  <a:cubicBezTo>
                    <a:pt x="105708" y="35688"/>
                    <a:pt x="106782" y="29698"/>
                    <a:pt x="106782" y="23651"/>
                  </a:cubicBezTo>
                  <a:lnTo>
                    <a:pt x="106782" y="20119"/>
                  </a:lnTo>
                  <a:cubicBezTo>
                    <a:pt x="106782" y="9014"/>
                    <a:pt x="97796" y="0"/>
                    <a:pt x="86691" y="0"/>
                  </a:cubicBezTo>
                  <a:cubicBezTo>
                    <a:pt x="85307" y="0"/>
                    <a:pt x="84120" y="1017"/>
                    <a:pt x="83922" y="2374"/>
                  </a:cubicBezTo>
                  <a:lnTo>
                    <a:pt x="81973" y="15089"/>
                  </a:lnTo>
                  <a:cubicBezTo>
                    <a:pt x="79966" y="28200"/>
                    <a:pt x="74852" y="40633"/>
                    <a:pt x="67110" y="51370"/>
                  </a:cubicBezTo>
                  <a:cubicBezTo>
                    <a:pt x="62843" y="57191"/>
                    <a:pt x="56033" y="60639"/>
                    <a:pt x="48800" y="60582"/>
                  </a:cubicBezTo>
                  <a:lnTo>
                    <a:pt x="42329" y="60582"/>
                  </a:lnTo>
                  <a:lnTo>
                    <a:pt x="42329" y="50155"/>
                  </a:lnTo>
                  <a:cubicBezTo>
                    <a:pt x="42357" y="49421"/>
                    <a:pt x="42074" y="48714"/>
                    <a:pt x="41566" y="48206"/>
                  </a:cubicBezTo>
                  <a:cubicBezTo>
                    <a:pt x="41029" y="47697"/>
                    <a:pt x="40323" y="47415"/>
                    <a:pt x="39616" y="47415"/>
                  </a:cubicBezTo>
                  <a:lnTo>
                    <a:pt x="2826" y="47415"/>
                  </a:lnTo>
                  <a:cubicBezTo>
                    <a:pt x="2092" y="47415"/>
                    <a:pt x="1385" y="47697"/>
                    <a:pt x="848" y="48206"/>
                  </a:cubicBezTo>
                  <a:cubicBezTo>
                    <a:pt x="311" y="48714"/>
                    <a:pt x="29" y="49421"/>
                    <a:pt x="29" y="50155"/>
                  </a:cubicBezTo>
                  <a:lnTo>
                    <a:pt x="29" y="144249"/>
                  </a:lnTo>
                  <a:cubicBezTo>
                    <a:pt x="1" y="145804"/>
                    <a:pt x="1272" y="147103"/>
                    <a:pt x="2826" y="147132"/>
                  </a:cubicBezTo>
                  <a:lnTo>
                    <a:pt x="39616" y="147132"/>
                  </a:lnTo>
                  <a:cubicBezTo>
                    <a:pt x="40351" y="147103"/>
                    <a:pt x="41057" y="146793"/>
                    <a:pt x="41566" y="146256"/>
                  </a:cubicBezTo>
                  <a:cubicBezTo>
                    <a:pt x="42074" y="145719"/>
                    <a:pt x="42357" y="144984"/>
                    <a:pt x="42329" y="144249"/>
                  </a:cubicBezTo>
                  <a:lnTo>
                    <a:pt x="42329" y="134897"/>
                  </a:lnTo>
                  <a:lnTo>
                    <a:pt x="48093" y="134897"/>
                  </a:lnTo>
                  <a:cubicBezTo>
                    <a:pt x="58237" y="134981"/>
                    <a:pt x="68183" y="137863"/>
                    <a:pt x="76773" y="143289"/>
                  </a:cubicBezTo>
                  <a:cubicBezTo>
                    <a:pt x="86409" y="149251"/>
                    <a:pt x="97259" y="149957"/>
                    <a:pt x="108449" y="149957"/>
                  </a:cubicBezTo>
                  <a:lnTo>
                    <a:pt x="138372" y="149957"/>
                  </a:lnTo>
                  <a:cubicBezTo>
                    <a:pt x="143487" y="149901"/>
                    <a:pt x="148121" y="146906"/>
                    <a:pt x="150240" y="142272"/>
                  </a:cubicBezTo>
                  <a:cubicBezTo>
                    <a:pt x="152359" y="137609"/>
                    <a:pt x="151596" y="132156"/>
                    <a:pt x="148262" y="128285"/>
                  </a:cubicBezTo>
                  <a:cubicBezTo>
                    <a:pt x="152529" y="126420"/>
                    <a:pt x="155468" y="122464"/>
                    <a:pt x="156061" y="117858"/>
                  </a:cubicBezTo>
                  <a:cubicBezTo>
                    <a:pt x="156626" y="113280"/>
                    <a:pt x="154733" y="108703"/>
                    <a:pt x="151060" y="105877"/>
                  </a:cubicBezTo>
                  <a:cubicBezTo>
                    <a:pt x="154253" y="103362"/>
                    <a:pt x="156117" y="99519"/>
                    <a:pt x="156146" y="95451"/>
                  </a:cubicBezTo>
                  <a:cubicBezTo>
                    <a:pt x="156174" y="91382"/>
                    <a:pt x="154394" y="87539"/>
                    <a:pt x="151257" y="84939"/>
                  </a:cubicBezTo>
                  <a:cubicBezTo>
                    <a:pt x="154337" y="82566"/>
                    <a:pt x="156146" y="78892"/>
                    <a:pt x="156146" y="75021"/>
                  </a:cubicBezTo>
                  <a:close/>
                  <a:moveTo>
                    <a:pt x="36706" y="141480"/>
                  </a:moveTo>
                  <a:lnTo>
                    <a:pt x="5652" y="141480"/>
                  </a:lnTo>
                  <a:lnTo>
                    <a:pt x="5652" y="53066"/>
                  </a:lnTo>
                  <a:lnTo>
                    <a:pt x="36706" y="53066"/>
                  </a:lnTo>
                  <a:close/>
                  <a:moveTo>
                    <a:pt x="143063" y="108562"/>
                  </a:moveTo>
                  <a:cubicBezTo>
                    <a:pt x="147217" y="108562"/>
                    <a:pt x="150579" y="111924"/>
                    <a:pt x="150579" y="116078"/>
                  </a:cubicBezTo>
                  <a:cubicBezTo>
                    <a:pt x="150579" y="120231"/>
                    <a:pt x="147217" y="123622"/>
                    <a:pt x="143063" y="123622"/>
                  </a:cubicBezTo>
                  <a:lnTo>
                    <a:pt x="122210" y="123622"/>
                  </a:lnTo>
                  <a:cubicBezTo>
                    <a:pt x="120656" y="123622"/>
                    <a:pt x="119384" y="124866"/>
                    <a:pt x="119384" y="126420"/>
                  </a:cubicBezTo>
                  <a:cubicBezTo>
                    <a:pt x="119384" y="128002"/>
                    <a:pt x="120656" y="129245"/>
                    <a:pt x="122210" y="129245"/>
                  </a:cubicBezTo>
                  <a:lnTo>
                    <a:pt x="138372" y="129245"/>
                  </a:lnTo>
                  <a:cubicBezTo>
                    <a:pt x="142526" y="129245"/>
                    <a:pt x="145889" y="132636"/>
                    <a:pt x="145889" y="136790"/>
                  </a:cubicBezTo>
                  <a:cubicBezTo>
                    <a:pt x="145889" y="140943"/>
                    <a:pt x="142526" y="144306"/>
                    <a:pt x="138372" y="144306"/>
                  </a:cubicBezTo>
                  <a:lnTo>
                    <a:pt x="108449" y="144306"/>
                  </a:lnTo>
                  <a:cubicBezTo>
                    <a:pt x="98107" y="144306"/>
                    <a:pt x="88132" y="143684"/>
                    <a:pt x="79769" y="138485"/>
                  </a:cubicBezTo>
                  <a:cubicBezTo>
                    <a:pt x="70274" y="132523"/>
                    <a:pt x="59283" y="129330"/>
                    <a:pt x="48093" y="129245"/>
                  </a:cubicBezTo>
                  <a:lnTo>
                    <a:pt x="42329" y="129245"/>
                  </a:lnTo>
                  <a:lnTo>
                    <a:pt x="42329" y="66233"/>
                  </a:lnTo>
                  <a:lnTo>
                    <a:pt x="48800" y="66233"/>
                  </a:lnTo>
                  <a:cubicBezTo>
                    <a:pt x="57842" y="66262"/>
                    <a:pt x="66347" y="61967"/>
                    <a:pt x="71687" y="54676"/>
                  </a:cubicBezTo>
                  <a:cubicBezTo>
                    <a:pt x="79966" y="43176"/>
                    <a:pt x="85392" y="29896"/>
                    <a:pt x="87567" y="15909"/>
                  </a:cubicBezTo>
                  <a:lnTo>
                    <a:pt x="89065" y="5793"/>
                  </a:lnTo>
                  <a:cubicBezTo>
                    <a:pt x="96044" y="7008"/>
                    <a:pt x="101130" y="13055"/>
                    <a:pt x="101130" y="20119"/>
                  </a:cubicBezTo>
                  <a:lnTo>
                    <a:pt x="101130" y="23651"/>
                  </a:lnTo>
                  <a:cubicBezTo>
                    <a:pt x="101159" y="29020"/>
                    <a:pt x="100198" y="34360"/>
                    <a:pt x="98305" y="39390"/>
                  </a:cubicBezTo>
                  <a:cubicBezTo>
                    <a:pt x="96016" y="45521"/>
                    <a:pt x="95197" y="52133"/>
                    <a:pt x="95903" y="58632"/>
                  </a:cubicBezTo>
                  <a:cubicBezTo>
                    <a:pt x="96496" y="64086"/>
                    <a:pt x="101130" y="68183"/>
                    <a:pt x="106612" y="68127"/>
                  </a:cubicBezTo>
                  <a:lnTo>
                    <a:pt x="143713" y="68127"/>
                  </a:lnTo>
                  <a:cubicBezTo>
                    <a:pt x="147499" y="68127"/>
                    <a:pt x="150551" y="71178"/>
                    <a:pt x="150551" y="74936"/>
                  </a:cubicBezTo>
                  <a:cubicBezTo>
                    <a:pt x="150551" y="78694"/>
                    <a:pt x="147499" y="81746"/>
                    <a:pt x="143713" y="81746"/>
                  </a:cubicBezTo>
                  <a:lnTo>
                    <a:pt x="128596" y="81746"/>
                  </a:lnTo>
                  <a:cubicBezTo>
                    <a:pt x="127042" y="81746"/>
                    <a:pt x="125770" y="83018"/>
                    <a:pt x="125770" y="84572"/>
                  </a:cubicBezTo>
                  <a:cubicBezTo>
                    <a:pt x="125770" y="86126"/>
                    <a:pt x="127042" y="87397"/>
                    <a:pt x="128596" y="87397"/>
                  </a:cubicBezTo>
                  <a:lnTo>
                    <a:pt x="142752" y="87397"/>
                  </a:lnTo>
                  <a:cubicBezTo>
                    <a:pt x="147019" y="87397"/>
                    <a:pt x="150494" y="90873"/>
                    <a:pt x="150494" y="95168"/>
                  </a:cubicBezTo>
                  <a:cubicBezTo>
                    <a:pt x="150494" y="99435"/>
                    <a:pt x="147019" y="102910"/>
                    <a:pt x="142752" y="102910"/>
                  </a:cubicBezTo>
                  <a:lnTo>
                    <a:pt x="128596" y="102910"/>
                  </a:lnTo>
                  <a:cubicBezTo>
                    <a:pt x="127042" y="102910"/>
                    <a:pt x="125770" y="104182"/>
                    <a:pt x="125770" y="105736"/>
                  </a:cubicBezTo>
                  <a:cubicBezTo>
                    <a:pt x="125770" y="107290"/>
                    <a:pt x="127042" y="108562"/>
                    <a:pt x="128596" y="108562"/>
                  </a:cubicBezTo>
                  <a:lnTo>
                    <a:pt x="143063" y="108562"/>
                  </a:lnTo>
                  <a:close/>
                  <a:moveTo>
                    <a:pt x="143063" y="108562"/>
                  </a:moveTo>
                  <a:close/>
                </a:path>
              </a:pathLst>
            </a:custGeom>
            <a:gradFill>
              <a:gsLst>
                <a:gs pos="0">
                  <a:srgbClr val="D1208D"/>
                </a:gs>
                <a:gs pos="100000">
                  <a:srgbClr val="81F5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2"/>
            <p:cNvSpPr/>
            <p:nvPr/>
          </p:nvSpPr>
          <p:spPr>
            <a:xfrm>
              <a:off x="3859724" y="916719"/>
              <a:ext cx="1424700" cy="1424700"/>
            </a:xfrm>
            <a:prstGeom prst="ellipse">
              <a:avLst/>
            </a:prstGeom>
            <a:noFill/>
            <a:ln w="28575" cap="flat" cmpd="sng">
              <a:solidFill>
                <a:srgbClr val="81F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2"/>
            <p:cNvSpPr/>
            <p:nvPr/>
          </p:nvSpPr>
          <p:spPr>
            <a:xfrm>
              <a:off x="3648300" y="705369"/>
              <a:ext cx="1847400" cy="1847400"/>
            </a:xfrm>
            <a:prstGeom prst="ellipse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61000">
                  <a:srgbClr val="FFFFFF">
                    <a:alpha val="0"/>
                  </a:srgbClr>
                </a:gs>
                <a:gs pos="100000">
                  <a:srgbClr val="5ED2F1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>
              <a:solidFill>
                <a:srgbClr val="81F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" name="Google Shape;512;p42"/>
          <p:cNvGrpSpPr/>
          <p:nvPr/>
        </p:nvGrpSpPr>
        <p:grpSpPr>
          <a:xfrm>
            <a:off x="6598119" y="3174877"/>
            <a:ext cx="794512" cy="280573"/>
            <a:chOff x="4856845" y="3700725"/>
            <a:chExt cx="326275" cy="115225"/>
          </a:xfrm>
        </p:grpSpPr>
        <p:sp>
          <p:nvSpPr>
            <p:cNvPr id="513" name="Google Shape;513;p42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517;p42"/>
          <p:cNvGrpSpPr/>
          <p:nvPr/>
        </p:nvGrpSpPr>
        <p:grpSpPr>
          <a:xfrm flipH="1">
            <a:off x="1748819" y="3174877"/>
            <a:ext cx="794512" cy="280573"/>
            <a:chOff x="4856845" y="3700725"/>
            <a:chExt cx="326275" cy="115225"/>
          </a:xfrm>
        </p:grpSpPr>
        <p:sp>
          <p:nvSpPr>
            <p:cNvPr id="518" name="Google Shape;518;p42"/>
            <p:cNvSpPr/>
            <p:nvPr/>
          </p:nvSpPr>
          <p:spPr>
            <a:xfrm>
              <a:off x="4856845" y="3700725"/>
              <a:ext cx="66425" cy="115225"/>
            </a:xfrm>
            <a:custGeom>
              <a:avLst/>
              <a:gdLst/>
              <a:ahLst/>
              <a:cxnLst/>
              <a:rect l="l" t="t" r="r" b="b"/>
              <a:pathLst>
                <a:path w="2657" h="4609" fill="none" extrusionOk="0">
                  <a:moveTo>
                    <a:pt x="1" y="4609"/>
                  </a:moveTo>
                  <a:lnTo>
                    <a:pt x="2656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2"/>
            <p:cNvSpPr/>
            <p:nvPr/>
          </p:nvSpPr>
          <p:spPr>
            <a:xfrm>
              <a:off x="494317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5029795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1" y="4609"/>
                  </a:moveTo>
                  <a:lnTo>
                    <a:pt x="2668" y="2299"/>
                  </a:lnTo>
                  <a:lnTo>
                    <a:pt x="1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5116420" y="3700725"/>
              <a:ext cx="66700" cy="115225"/>
            </a:xfrm>
            <a:custGeom>
              <a:avLst/>
              <a:gdLst/>
              <a:ahLst/>
              <a:cxnLst/>
              <a:rect l="l" t="t" r="r" b="b"/>
              <a:pathLst>
                <a:path w="2668" h="4609" fill="none" extrusionOk="0">
                  <a:moveTo>
                    <a:pt x="0" y="4609"/>
                  </a:moveTo>
                  <a:lnTo>
                    <a:pt x="2667" y="2299"/>
                  </a:lnTo>
                  <a:lnTo>
                    <a:pt x="0" y="1"/>
                  </a:lnTo>
                </a:path>
              </a:pathLst>
            </a:custGeom>
            <a:noFill/>
            <a:ln w="76200" cap="rnd" cmpd="sng">
              <a:solidFill>
                <a:srgbClr val="5ED2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013FA8D-5340-490C-81BA-69A8189BE905}"/>
              </a:ext>
            </a:extLst>
          </p:cNvPr>
          <p:cNvSpPr txBox="1"/>
          <p:nvPr/>
        </p:nvSpPr>
        <p:spPr>
          <a:xfrm>
            <a:off x="6548250" y="2615720"/>
            <a:ext cx="1345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Click if </a:t>
            </a:r>
            <a:r>
              <a:rPr lang="en-US" dirty="0">
                <a:solidFill>
                  <a:schemeClr val="tx1"/>
                </a:solidFill>
                <a:hlinkClick r:id="rId13" action="ppaction://hlinksldjump"/>
              </a:rPr>
              <a:t>finished</a:t>
            </a:r>
            <a:endParaRPr lang="en-P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345896"/>
      </p:ext>
    </p:extLst>
  </p:cSld>
  <p:clrMapOvr>
    <a:masterClrMapping/>
  </p:clrMapOvr>
</p:sld>
</file>

<file path=ppt/theme/theme1.xml><?xml version="1.0" encoding="utf-8"?>
<a:theme xmlns:a="http://schemas.openxmlformats.org/drawingml/2006/main" name="Online Tv Shows Pitch Deck by Slidego">
  <a:themeElements>
    <a:clrScheme name="Simple Light">
      <a:dk1>
        <a:srgbClr val="FFFFFF"/>
      </a:dk1>
      <a:lt1>
        <a:srgbClr val="5ED2F1"/>
      </a:lt1>
      <a:dk2>
        <a:srgbClr val="2B88AA"/>
      </a:dk2>
      <a:lt2>
        <a:srgbClr val="D1208D"/>
      </a:lt2>
      <a:accent1>
        <a:srgbClr val="203B56"/>
      </a:accent1>
      <a:accent2>
        <a:srgbClr val="FFFFFF"/>
      </a:accent2>
      <a:accent3>
        <a:srgbClr val="81F5FF"/>
      </a:accent3>
      <a:accent4>
        <a:srgbClr val="2B88AA"/>
      </a:accent4>
      <a:accent5>
        <a:srgbClr val="D1208D"/>
      </a:accent5>
      <a:accent6>
        <a:srgbClr val="203B56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332</Words>
  <Application>Microsoft Office PowerPoint</Application>
  <PresentationFormat>On-screen Show (16:9)</PresentationFormat>
  <Paragraphs>116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Open Sans Light</vt:lpstr>
      <vt:lpstr>Oswald</vt:lpstr>
      <vt:lpstr>Open Sans</vt:lpstr>
      <vt:lpstr>Roboto</vt:lpstr>
      <vt:lpstr>Muli</vt:lpstr>
      <vt:lpstr>Arial</vt:lpstr>
      <vt:lpstr>Prompt</vt:lpstr>
      <vt:lpstr>Online Tv Shows Pitch Deck by Slidego</vt:lpstr>
      <vt:lpstr>SCAFFOLD 3</vt:lpstr>
      <vt:lpstr>Multiple choice items</vt:lpstr>
      <vt:lpstr>INSTRUCTION</vt:lpstr>
      <vt:lpstr>QUESTIONS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Score chart</vt:lpstr>
      <vt:lpstr>finished</vt:lpstr>
      <vt:lpstr>CORRECT !!!</vt:lpstr>
      <vt:lpstr>WRONG 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SCAFFOLD 3</dc:title>
  <cp:lastModifiedBy>Princess Vizconde</cp:lastModifiedBy>
  <cp:revision>2</cp:revision>
  <dcterms:modified xsi:type="dcterms:W3CDTF">2021-10-08T09:47:07Z</dcterms:modified>
</cp:coreProperties>
</file>